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4" r:id="rId1"/>
  </p:sldMasterIdLst>
  <p:notesMasterIdLst>
    <p:notesMasterId r:id="rId3"/>
  </p:notesMasterIdLst>
  <p:sldIdLst>
    <p:sldId id="317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Arial Narrow" panose="020B060602020203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A00AE9-A1A2-41E5-BFEA-B7B3A30D2E91}">
  <a:tblStyle styleId="{C1A00AE9-A1A2-41E5-BFEA-B7B3A30D2E91}" styleName="Table_0"/>
  <a:tblStyle styleId="{201828EE-7A15-405E-A3A7-1E05F05070D1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4E6"/>
          </a:solidFill>
        </a:fill>
      </a:tcStyle>
    </a:wholeTbl>
    <a:band1H>
      <a:tcStyle>
        <a:tcBdr/>
        <a:fill>
          <a:solidFill>
            <a:srgbClr val="FFE8CA"/>
          </a:solidFill>
        </a:fill>
      </a:tcStyle>
    </a:band1H>
    <a:band1V>
      <a:tcStyle>
        <a:tcBdr/>
        <a:fill>
          <a:solidFill>
            <a:srgbClr val="FFE8CA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4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4"/>
          </a:solidFill>
        </a:fill>
      </a:tcStyle>
    </a:firstRow>
  </a:tblStyle>
  <a:tblStyle styleId="{575169E1-D2C8-4876-9812-FCBC6CD20980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BF1E8"/>
          </a:solidFill>
        </a:fill>
      </a:tcStyle>
    </a:wholeTbl>
    <a:band1H>
      <a:tcStyle>
        <a:tcBdr/>
        <a:fill>
          <a:solidFill>
            <a:srgbClr val="D4E2CE"/>
          </a:solidFill>
        </a:fill>
      </a:tcStyle>
    </a:band1H>
    <a:band1V>
      <a:tcStyle>
        <a:tcBdr/>
        <a:fill>
          <a:solidFill>
            <a:srgbClr val="D4E2CE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6"/>
          </a:solidFill>
        </a:fill>
      </a:tcStyle>
    </a:firstRow>
  </a:tblStyle>
  <a:tblStyle styleId="{69355C6A-A0A1-4DED-AD0A-F0B8A12696CE}" styleName="Table_3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0F0F0"/>
          </a:solidFill>
        </a:fill>
      </a:tcStyle>
    </a:wholeTbl>
    <a:band1H>
      <a:tcStyle>
        <a:tcBdr/>
        <a:fill>
          <a:solidFill>
            <a:srgbClr val="E0E0E0"/>
          </a:solidFill>
        </a:fill>
      </a:tcStyle>
    </a:band1H>
    <a:band1V>
      <a:tcStyle>
        <a:tcBdr/>
        <a:fill>
          <a:solidFill>
            <a:srgbClr val="E0E0E0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3"/>
          </a:solidFill>
        </a:fill>
      </a:tcStyle>
    </a:firstRow>
  </a:tblStyle>
  <a:tblStyle styleId="{370F80E8-6707-4242-BEBB-14CA5A3B4592}" styleName="Table_4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BF5"/>
          </a:solidFill>
        </a:fill>
      </a:tcStyle>
    </a:wholeTbl>
    <a:band1H>
      <a:tcStyle>
        <a:tcBdr/>
        <a:fill>
          <a:solidFill>
            <a:srgbClr val="CDD4EA"/>
          </a:solidFill>
        </a:fill>
      </a:tcStyle>
    </a:band1H>
    <a:band1V>
      <a:tcStyle>
        <a:tcBdr/>
        <a:fill>
          <a:solidFill>
            <a:srgbClr val="CDD4EA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2470E9AB-E118-456F-A07E-E27CDC8A4059}" styleName="Table_5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334479B5-906D-4072-8AA9-2484BB612B33}" styleName="Table_6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>
          <a:top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band1H>
    <a:band1V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1V>
    <a:band2V>
      <a:tcStyle>
        <a:tcBdr>
          <a:left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smtClean="0"/>
              <a:t>Recursos do Contrato</a:t>
            </a:r>
            <a:r>
              <a:rPr lang="pt-BR" baseline="0" dirty="0" smtClean="0"/>
              <a:t> de Gestão</a:t>
            </a:r>
            <a:endParaRPr lang="pt-B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2.0607484592588408E-2"/>
          <c:y val="0.1533656110210084"/>
          <c:w val="0.97333149052723855"/>
          <c:h val="0.76294617033499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  <c:pt idx="0">
                  <c:v>Contrato de Gestão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0305124400865305E-2"/>
                  <c:y val="-2.52885029903156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2122049760345944E-2"/>
                  <c:y val="-2.52885029903156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Plan1!$B$1:$I$1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strCache>
            </c:strRef>
          </c:cat>
          <c:val>
            <c:numRef>
              <c:f>Plan1!$B$2:$I$2</c:f>
              <c:numCache>
                <c:formatCode>_-"R$"\ * #,##0.0_-;\-"R$"\ * #,##0.0_-;_-"R$"\ * "-"?_-;_-@_-</c:formatCode>
                <c:ptCount val="8"/>
                <c:pt idx="0">
                  <c:v>29.7</c:v>
                </c:pt>
                <c:pt idx="1">
                  <c:v>72.900000000000006</c:v>
                </c:pt>
                <c:pt idx="2">
                  <c:v>90.3</c:v>
                </c:pt>
                <c:pt idx="3">
                  <c:v>54.7</c:v>
                </c:pt>
                <c:pt idx="4">
                  <c:v>12</c:v>
                </c:pt>
                <c:pt idx="5">
                  <c:v>17</c:v>
                </c:pt>
                <c:pt idx="6">
                  <c:v>19.77</c:v>
                </c:pt>
                <c:pt idx="7">
                  <c:v>18.5</c:v>
                </c:pt>
              </c:numCache>
            </c:numRef>
          </c:val>
        </c:ser>
        <c:ser>
          <c:idx val="1"/>
          <c:order val="1"/>
          <c:tx>
            <c:strRef>
              <c:f>Plan1!$A$3</c:f>
              <c:strCache>
                <c:ptCount val="1"/>
                <c:pt idx="0">
                  <c:v>Termos Aditivos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81968956862302E-2"/>
                  <c:y val="-5.05770059806313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2122049760347011E-3"/>
                  <c:y val="-2.52885029903156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Plan1!$B$1:$I$1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strCache>
            </c:strRef>
          </c:cat>
          <c:val>
            <c:numRef>
              <c:f>Plan1!$B$3:$I$3</c:f>
              <c:numCache>
                <c:formatCode>_-"R$"\ * #,##0.0_-;\-"R$"\ * #,##0.0_-;_-"R$"\ * "-"?_-;_-@_-</c:formatCode>
                <c:ptCount val="8"/>
                <c:pt idx="0">
                  <c:v>29.7</c:v>
                </c:pt>
                <c:pt idx="1">
                  <c:v>20</c:v>
                </c:pt>
                <c:pt idx="2">
                  <c:v>22.5</c:v>
                </c:pt>
                <c:pt idx="3">
                  <c:v>0</c:v>
                </c:pt>
                <c:pt idx="4">
                  <c:v>12</c:v>
                </c:pt>
                <c:pt idx="5">
                  <c:v>17</c:v>
                </c:pt>
                <c:pt idx="6">
                  <c:v>19.77</c:v>
                </c:pt>
                <c:pt idx="7">
                  <c:v>18.5</c:v>
                </c:pt>
              </c:numCache>
            </c:numRef>
          </c:val>
        </c:ser>
        <c:ser>
          <c:idx val="2"/>
          <c:order val="2"/>
          <c:tx>
            <c:strRef>
              <c:f>Plan1!$A$4</c:f>
              <c:strCache>
                <c:ptCount val="1"/>
                <c:pt idx="0">
                  <c:v>Recebimentos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Plan1!$B$1:$I$1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strCache>
            </c:strRef>
          </c:cat>
          <c:val>
            <c:numRef>
              <c:f>Plan1!$B$4:$I$4</c:f>
              <c:numCache>
                <c:formatCode>_-"R$"\ * #,##0.0_-;\-"R$"\ * #,##0.0_-;_-"R$"\ * "-"?_-;_-@_-</c:formatCode>
                <c:ptCount val="8"/>
                <c:pt idx="0">
                  <c:v>29.7</c:v>
                </c:pt>
                <c:pt idx="1">
                  <c:v>20</c:v>
                </c:pt>
                <c:pt idx="2">
                  <c:v>22.5</c:v>
                </c:pt>
                <c:pt idx="3">
                  <c:v>0</c:v>
                </c:pt>
                <c:pt idx="4">
                  <c:v>12</c:v>
                </c:pt>
                <c:pt idx="5" formatCode="_(&quot;R$&quot;* #,##0.00_);_(&quot;R$&quot;* \(#,##0.00\);_(&quot;R$&quot;* &quot;-&quot;??_);_(@_)">
                  <c:v>17</c:v>
                </c:pt>
                <c:pt idx="6">
                  <c:v>19.8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442972208"/>
        <c:axId val="-1442971120"/>
      </c:barChart>
      <c:catAx>
        <c:axId val="-144297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-1442971120"/>
        <c:crosses val="autoZero"/>
        <c:auto val="1"/>
        <c:lblAlgn val="ctr"/>
        <c:lblOffset val="100"/>
        <c:noMultiLvlLbl val="0"/>
      </c:catAx>
      <c:valAx>
        <c:axId val="-1442971120"/>
        <c:scaling>
          <c:orientation val="minMax"/>
        </c:scaling>
        <c:delete val="1"/>
        <c:axPos val="l"/>
        <c:numFmt formatCode="_-&quot;R$&quot;\ * #,##0.0_-;\-&quot;R$&quot;\ * #,##0.0_-;_-&quot;R$&quot;\ * &quot;-&quot;?_-;_-@_-" sourceLinked="1"/>
        <c:majorTickMark val="none"/>
        <c:minorTickMark val="none"/>
        <c:tickLblPos val="nextTo"/>
        <c:crossAx val="-144297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0.68931</cdr:x>
      <cdr:y>0.00975</cdr:y>
    </cdr:from>
    <cdr:to>
      <cdr:x>1</cdr:x>
      <cdr:y>0.08079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221746" y="48975"/>
          <a:ext cx="3255030" cy="3567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pt-BR" sz="1100" dirty="0" smtClean="0"/>
            <a:t>Valores em R$ milhões</a:t>
          </a:r>
          <a:endParaRPr lang="pt-B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35081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" name="Shape 149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0" name="Shape 150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486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41433" y="273268"/>
            <a:ext cx="8734097" cy="12402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C6263"/>
              </a:buClr>
              <a:buFont typeface="Calibri"/>
              <a:buNone/>
              <a:defRPr sz="4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0C6263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0C6263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7555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06639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1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2000" b="1">
              <a:solidFill>
                <a:srgbClr val="0C62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06639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1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2000" b="1">
              <a:solidFill>
                <a:srgbClr val="0C62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Shape 353"/>
          <p:cNvSpPr txBox="1">
            <a:spLocks noGrp="1"/>
          </p:cNvSpPr>
          <p:nvPr>
            <p:ph type="ftr" idx="11"/>
          </p:nvPr>
        </p:nvSpPr>
        <p:spPr>
          <a:xfrm>
            <a:off x="441433" y="6356350"/>
            <a:ext cx="785122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C6263"/>
              </a:buClr>
              <a:buFont typeface="Calibri"/>
              <a:buNone/>
              <a:defRPr sz="32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rgbClr val="0C6263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7" name="Shape 3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C6263"/>
              </a:buClr>
              <a:buFont typeface="Arial"/>
              <a:buNone/>
              <a:defRPr sz="16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2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8" name="Shape 3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7555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9" name="Shape 3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0" name="Shape 3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06639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1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2000" b="1">
              <a:solidFill>
                <a:srgbClr val="0C62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C6263"/>
              </a:buClr>
              <a:buFont typeface="Calibri"/>
              <a:buNone/>
              <a:defRPr sz="32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3" name="Shape 3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C6263"/>
              </a:buClr>
              <a:buFont typeface="Arial"/>
              <a:buNone/>
              <a:defRPr sz="32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2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C6263"/>
              </a:buClr>
              <a:buFont typeface="Arial"/>
              <a:buNone/>
              <a:defRPr sz="16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2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5" name="Shape 3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7555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6" name="Shape 3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7" name="Shape 3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06639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1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2000" b="1">
              <a:solidFill>
                <a:srgbClr val="0C62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"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441433" y="273268"/>
            <a:ext cx="8734097" cy="12402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C6263"/>
              </a:buClr>
              <a:buFont typeface="Calibri"/>
              <a:buNone/>
              <a:defRPr sz="4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10310" y="1816100"/>
            <a:ext cx="3520837" cy="45831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539E9E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53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1" name="Shape 371"/>
          <p:cNvSpPr txBox="1">
            <a:spLocks noGrp="1"/>
          </p:cNvSpPr>
          <p:nvPr>
            <p:ph type="body" idx="2"/>
          </p:nvPr>
        </p:nvSpPr>
        <p:spPr>
          <a:xfrm>
            <a:off x="612772" y="1134599"/>
            <a:ext cx="10969626" cy="5365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539E9E"/>
              </a:buClr>
              <a:buFont typeface="Arial"/>
              <a:buNone/>
              <a:defRPr sz="1500" b="0" i="0" u="none" strike="noStrike" cap="none">
                <a:solidFill>
                  <a:srgbClr val="53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2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8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6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6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2" name="Shape 372"/>
          <p:cNvSpPr txBox="1">
            <a:spLocks noGrp="1"/>
          </p:cNvSpPr>
          <p:nvPr>
            <p:ph type="body" idx="3"/>
          </p:nvPr>
        </p:nvSpPr>
        <p:spPr>
          <a:xfrm>
            <a:off x="4342223" y="1816100"/>
            <a:ext cx="3520837" cy="45831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539E9E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53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3" name="Shape 373"/>
          <p:cNvSpPr txBox="1">
            <a:spLocks noGrp="1"/>
          </p:cNvSpPr>
          <p:nvPr>
            <p:ph type="body" idx="4"/>
          </p:nvPr>
        </p:nvSpPr>
        <p:spPr>
          <a:xfrm>
            <a:off x="8058382" y="1816100"/>
            <a:ext cx="3520837" cy="45831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539E9E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53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374" name="Shape 374"/>
          <p:cNvCxnSpPr/>
          <p:nvPr/>
        </p:nvCxnSpPr>
        <p:spPr>
          <a:xfrm>
            <a:off x="610308" y="6873247"/>
            <a:ext cx="0" cy="1221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cxnSp>
        <p:nvCxnSpPr>
          <p:cNvPr id="375" name="Shape 375"/>
          <p:cNvCxnSpPr/>
          <p:nvPr/>
        </p:nvCxnSpPr>
        <p:spPr>
          <a:xfrm>
            <a:off x="11579225" y="6873247"/>
            <a:ext cx="0" cy="1221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grpSp>
        <p:nvGrpSpPr>
          <p:cNvPr id="376" name="Shape 376"/>
          <p:cNvGrpSpPr/>
          <p:nvPr/>
        </p:nvGrpSpPr>
        <p:grpSpPr>
          <a:xfrm>
            <a:off x="10648211" y="6873247"/>
            <a:ext cx="203200" cy="122115"/>
            <a:chOff x="7983414" y="6582507"/>
            <a:chExt cx="152400" cy="486506"/>
          </a:xfrm>
        </p:grpSpPr>
        <p:cxnSp>
          <p:nvCxnSpPr>
            <p:cNvPr id="377" name="Shape 37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378" name="Shape 37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379" name="Shape 379"/>
          <p:cNvGrpSpPr/>
          <p:nvPr/>
        </p:nvGrpSpPr>
        <p:grpSpPr>
          <a:xfrm>
            <a:off x="9717201" y="6873247"/>
            <a:ext cx="203200" cy="122115"/>
            <a:chOff x="7983414" y="6582507"/>
            <a:chExt cx="152400" cy="486506"/>
          </a:xfrm>
        </p:grpSpPr>
        <p:cxnSp>
          <p:nvCxnSpPr>
            <p:cNvPr id="380" name="Shape 38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381" name="Shape 38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382" name="Shape 382"/>
          <p:cNvGrpSpPr/>
          <p:nvPr/>
        </p:nvGrpSpPr>
        <p:grpSpPr>
          <a:xfrm>
            <a:off x="8786192" y="6873247"/>
            <a:ext cx="203200" cy="122115"/>
            <a:chOff x="7983414" y="6582507"/>
            <a:chExt cx="152400" cy="486506"/>
          </a:xfrm>
        </p:grpSpPr>
        <p:cxnSp>
          <p:nvCxnSpPr>
            <p:cNvPr id="383" name="Shape 383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384" name="Shape 384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385" name="Shape 385"/>
          <p:cNvGrpSpPr/>
          <p:nvPr/>
        </p:nvGrpSpPr>
        <p:grpSpPr>
          <a:xfrm>
            <a:off x="7855183" y="6873247"/>
            <a:ext cx="203200" cy="122115"/>
            <a:chOff x="7983414" y="6582507"/>
            <a:chExt cx="152400" cy="486506"/>
          </a:xfrm>
        </p:grpSpPr>
        <p:cxnSp>
          <p:nvCxnSpPr>
            <p:cNvPr id="386" name="Shape 38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387" name="Shape 38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388" name="Shape 388"/>
          <p:cNvGrpSpPr/>
          <p:nvPr/>
        </p:nvGrpSpPr>
        <p:grpSpPr>
          <a:xfrm>
            <a:off x="6924172" y="6873247"/>
            <a:ext cx="203200" cy="122115"/>
            <a:chOff x="7983414" y="6582507"/>
            <a:chExt cx="152400" cy="486506"/>
          </a:xfrm>
        </p:grpSpPr>
        <p:cxnSp>
          <p:nvCxnSpPr>
            <p:cNvPr id="389" name="Shape 38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390" name="Shape 39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391" name="Shape 391"/>
          <p:cNvGrpSpPr/>
          <p:nvPr/>
        </p:nvGrpSpPr>
        <p:grpSpPr>
          <a:xfrm>
            <a:off x="5993163" y="6873247"/>
            <a:ext cx="203200" cy="122115"/>
            <a:chOff x="7983414" y="6582507"/>
            <a:chExt cx="152400" cy="486506"/>
          </a:xfrm>
        </p:grpSpPr>
        <p:cxnSp>
          <p:nvCxnSpPr>
            <p:cNvPr id="392" name="Shape 39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393" name="Shape 39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394" name="Shape 394"/>
          <p:cNvGrpSpPr/>
          <p:nvPr/>
        </p:nvGrpSpPr>
        <p:grpSpPr>
          <a:xfrm>
            <a:off x="5062155" y="6873247"/>
            <a:ext cx="203200" cy="122115"/>
            <a:chOff x="7983414" y="6582507"/>
            <a:chExt cx="152400" cy="486506"/>
          </a:xfrm>
        </p:grpSpPr>
        <p:cxnSp>
          <p:nvCxnSpPr>
            <p:cNvPr id="395" name="Shape 39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396" name="Shape 39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397" name="Shape 397"/>
          <p:cNvGrpSpPr/>
          <p:nvPr/>
        </p:nvGrpSpPr>
        <p:grpSpPr>
          <a:xfrm>
            <a:off x="4131145" y="6873247"/>
            <a:ext cx="203200" cy="122115"/>
            <a:chOff x="7983414" y="6582507"/>
            <a:chExt cx="152400" cy="486506"/>
          </a:xfrm>
        </p:grpSpPr>
        <p:cxnSp>
          <p:nvCxnSpPr>
            <p:cNvPr id="398" name="Shape 398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399" name="Shape 399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00" name="Shape 400"/>
          <p:cNvGrpSpPr/>
          <p:nvPr/>
        </p:nvGrpSpPr>
        <p:grpSpPr>
          <a:xfrm>
            <a:off x="3200136" y="6873247"/>
            <a:ext cx="203200" cy="122115"/>
            <a:chOff x="7983414" y="6582507"/>
            <a:chExt cx="152400" cy="486506"/>
          </a:xfrm>
        </p:grpSpPr>
        <p:cxnSp>
          <p:nvCxnSpPr>
            <p:cNvPr id="401" name="Shape 40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02" name="Shape 40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03" name="Shape 403"/>
          <p:cNvGrpSpPr/>
          <p:nvPr/>
        </p:nvGrpSpPr>
        <p:grpSpPr>
          <a:xfrm>
            <a:off x="2269126" y="6873247"/>
            <a:ext cx="203200" cy="122115"/>
            <a:chOff x="7983414" y="6582507"/>
            <a:chExt cx="152400" cy="486506"/>
          </a:xfrm>
        </p:grpSpPr>
        <p:cxnSp>
          <p:nvCxnSpPr>
            <p:cNvPr id="404" name="Shape 40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05" name="Shape 40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06" name="Shape 406"/>
          <p:cNvGrpSpPr/>
          <p:nvPr/>
        </p:nvGrpSpPr>
        <p:grpSpPr>
          <a:xfrm>
            <a:off x="1338116" y="6873247"/>
            <a:ext cx="203200" cy="122115"/>
            <a:chOff x="7983414" y="6582507"/>
            <a:chExt cx="152400" cy="486506"/>
          </a:xfrm>
        </p:grpSpPr>
        <p:cxnSp>
          <p:nvCxnSpPr>
            <p:cNvPr id="407" name="Shape 40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08" name="Shape 40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cxnSp>
        <p:nvCxnSpPr>
          <p:cNvPr id="409" name="Shape 409"/>
          <p:cNvCxnSpPr/>
          <p:nvPr/>
        </p:nvCxnSpPr>
        <p:spPr>
          <a:xfrm>
            <a:off x="-120355" y="372596"/>
            <a:ext cx="0" cy="1628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grpSp>
        <p:nvGrpSpPr>
          <p:cNvPr id="410" name="Shape 410"/>
          <p:cNvGrpSpPr/>
          <p:nvPr/>
        </p:nvGrpSpPr>
        <p:grpSpPr>
          <a:xfrm rot="5400000">
            <a:off x="-196555" y="5920356"/>
            <a:ext cx="152400" cy="162819"/>
            <a:chOff x="7983414" y="6582507"/>
            <a:chExt cx="152400" cy="486506"/>
          </a:xfrm>
        </p:grpSpPr>
        <p:cxnSp>
          <p:nvCxnSpPr>
            <p:cNvPr id="411" name="Shape 41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12" name="Shape 41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13" name="Shape 413"/>
          <p:cNvGrpSpPr/>
          <p:nvPr/>
        </p:nvGrpSpPr>
        <p:grpSpPr>
          <a:xfrm rot="5400000">
            <a:off x="-196555" y="5446714"/>
            <a:ext cx="152400" cy="162819"/>
            <a:chOff x="7983414" y="6582507"/>
            <a:chExt cx="152400" cy="486506"/>
          </a:xfrm>
        </p:grpSpPr>
        <p:cxnSp>
          <p:nvCxnSpPr>
            <p:cNvPr id="414" name="Shape 41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15" name="Shape 41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16" name="Shape 416"/>
          <p:cNvGrpSpPr/>
          <p:nvPr/>
        </p:nvGrpSpPr>
        <p:grpSpPr>
          <a:xfrm rot="5400000">
            <a:off x="-196555" y="4973072"/>
            <a:ext cx="152400" cy="162819"/>
            <a:chOff x="7983414" y="6582507"/>
            <a:chExt cx="152400" cy="486506"/>
          </a:xfrm>
        </p:grpSpPr>
        <p:cxnSp>
          <p:nvCxnSpPr>
            <p:cNvPr id="417" name="Shape 41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18" name="Shape 41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19" name="Shape 419"/>
          <p:cNvGrpSpPr/>
          <p:nvPr/>
        </p:nvGrpSpPr>
        <p:grpSpPr>
          <a:xfrm rot="5400000">
            <a:off x="-196555" y="4499431"/>
            <a:ext cx="152400" cy="162819"/>
            <a:chOff x="7983414" y="6582507"/>
            <a:chExt cx="152400" cy="486506"/>
          </a:xfrm>
        </p:grpSpPr>
        <p:cxnSp>
          <p:nvCxnSpPr>
            <p:cNvPr id="420" name="Shape 42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21" name="Shape 42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22" name="Shape 422"/>
          <p:cNvGrpSpPr/>
          <p:nvPr/>
        </p:nvGrpSpPr>
        <p:grpSpPr>
          <a:xfrm rot="5400000">
            <a:off x="-196555" y="4025788"/>
            <a:ext cx="152400" cy="162819"/>
            <a:chOff x="7983414" y="6582507"/>
            <a:chExt cx="152400" cy="486506"/>
          </a:xfrm>
        </p:grpSpPr>
        <p:cxnSp>
          <p:nvCxnSpPr>
            <p:cNvPr id="423" name="Shape 423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24" name="Shape 424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25" name="Shape 425"/>
          <p:cNvGrpSpPr/>
          <p:nvPr/>
        </p:nvGrpSpPr>
        <p:grpSpPr>
          <a:xfrm rot="5400000">
            <a:off x="-196555" y="3552147"/>
            <a:ext cx="152400" cy="162819"/>
            <a:chOff x="7983414" y="6582507"/>
            <a:chExt cx="152400" cy="486506"/>
          </a:xfrm>
        </p:grpSpPr>
        <p:cxnSp>
          <p:nvCxnSpPr>
            <p:cNvPr id="426" name="Shape 42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27" name="Shape 42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28" name="Shape 428"/>
          <p:cNvGrpSpPr/>
          <p:nvPr/>
        </p:nvGrpSpPr>
        <p:grpSpPr>
          <a:xfrm rot="5400000">
            <a:off x="-196555" y="3078504"/>
            <a:ext cx="152400" cy="162819"/>
            <a:chOff x="7983414" y="6582507"/>
            <a:chExt cx="152400" cy="486506"/>
          </a:xfrm>
        </p:grpSpPr>
        <p:cxnSp>
          <p:nvCxnSpPr>
            <p:cNvPr id="429" name="Shape 42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30" name="Shape 43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31" name="Shape 431"/>
          <p:cNvGrpSpPr/>
          <p:nvPr/>
        </p:nvGrpSpPr>
        <p:grpSpPr>
          <a:xfrm rot="5400000">
            <a:off x="-196555" y="2604862"/>
            <a:ext cx="152400" cy="162819"/>
            <a:chOff x="7983414" y="6582507"/>
            <a:chExt cx="152400" cy="486506"/>
          </a:xfrm>
        </p:grpSpPr>
        <p:cxnSp>
          <p:nvCxnSpPr>
            <p:cNvPr id="432" name="Shape 43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33" name="Shape 43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34" name="Shape 434"/>
          <p:cNvGrpSpPr/>
          <p:nvPr/>
        </p:nvGrpSpPr>
        <p:grpSpPr>
          <a:xfrm rot="5400000">
            <a:off x="-196555" y="2131220"/>
            <a:ext cx="152400" cy="162819"/>
            <a:chOff x="7983414" y="6582507"/>
            <a:chExt cx="152400" cy="486506"/>
          </a:xfrm>
        </p:grpSpPr>
        <p:cxnSp>
          <p:nvCxnSpPr>
            <p:cNvPr id="435" name="Shape 43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36" name="Shape 43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37" name="Shape 437"/>
          <p:cNvGrpSpPr/>
          <p:nvPr/>
        </p:nvGrpSpPr>
        <p:grpSpPr>
          <a:xfrm rot="5400000">
            <a:off x="-196555" y="1657578"/>
            <a:ext cx="152400" cy="162819"/>
            <a:chOff x="7983414" y="6582507"/>
            <a:chExt cx="152400" cy="486506"/>
          </a:xfrm>
        </p:grpSpPr>
        <p:cxnSp>
          <p:nvCxnSpPr>
            <p:cNvPr id="438" name="Shape 438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39" name="Shape 439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40" name="Shape 440"/>
          <p:cNvGrpSpPr/>
          <p:nvPr/>
        </p:nvGrpSpPr>
        <p:grpSpPr>
          <a:xfrm rot="5400000">
            <a:off x="-196555" y="976987"/>
            <a:ext cx="152400" cy="162819"/>
            <a:chOff x="7983414" y="6582507"/>
            <a:chExt cx="152400" cy="486506"/>
          </a:xfrm>
        </p:grpSpPr>
        <p:cxnSp>
          <p:nvCxnSpPr>
            <p:cNvPr id="441" name="Shape 44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42" name="Shape 44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cxnSp>
        <p:nvCxnSpPr>
          <p:cNvPr id="443" name="Shape 443"/>
          <p:cNvCxnSpPr/>
          <p:nvPr/>
        </p:nvCxnSpPr>
        <p:spPr>
          <a:xfrm>
            <a:off x="-120355" y="6317802"/>
            <a:ext cx="0" cy="1628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cxnSp>
        <p:nvCxnSpPr>
          <p:cNvPr id="444" name="Shape 444"/>
          <p:cNvCxnSpPr/>
          <p:nvPr/>
        </p:nvCxnSpPr>
        <p:spPr>
          <a:xfrm>
            <a:off x="12303387" y="372596"/>
            <a:ext cx="0" cy="1628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grpSp>
        <p:nvGrpSpPr>
          <p:cNvPr id="445" name="Shape 445"/>
          <p:cNvGrpSpPr/>
          <p:nvPr/>
        </p:nvGrpSpPr>
        <p:grpSpPr>
          <a:xfrm rot="5400000">
            <a:off x="12227187" y="5920356"/>
            <a:ext cx="152400" cy="162819"/>
            <a:chOff x="7983414" y="6582507"/>
            <a:chExt cx="152400" cy="486506"/>
          </a:xfrm>
        </p:grpSpPr>
        <p:cxnSp>
          <p:nvCxnSpPr>
            <p:cNvPr id="446" name="Shape 44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47" name="Shape 44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48" name="Shape 448"/>
          <p:cNvGrpSpPr/>
          <p:nvPr/>
        </p:nvGrpSpPr>
        <p:grpSpPr>
          <a:xfrm rot="5400000">
            <a:off x="12227187" y="5446714"/>
            <a:ext cx="152400" cy="162819"/>
            <a:chOff x="7983414" y="6582507"/>
            <a:chExt cx="152400" cy="486506"/>
          </a:xfrm>
        </p:grpSpPr>
        <p:cxnSp>
          <p:nvCxnSpPr>
            <p:cNvPr id="449" name="Shape 44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50" name="Shape 45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51" name="Shape 451"/>
          <p:cNvGrpSpPr/>
          <p:nvPr/>
        </p:nvGrpSpPr>
        <p:grpSpPr>
          <a:xfrm rot="5400000">
            <a:off x="12227187" y="4973072"/>
            <a:ext cx="152400" cy="162819"/>
            <a:chOff x="7983414" y="6582507"/>
            <a:chExt cx="152400" cy="486506"/>
          </a:xfrm>
        </p:grpSpPr>
        <p:cxnSp>
          <p:nvCxnSpPr>
            <p:cNvPr id="452" name="Shape 45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53" name="Shape 45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54" name="Shape 454"/>
          <p:cNvGrpSpPr/>
          <p:nvPr/>
        </p:nvGrpSpPr>
        <p:grpSpPr>
          <a:xfrm rot="5400000">
            <a:off x="12227187" y="4499431"/>
            <a:ext cx="152400" cy="162819"/>
            <a:chOff x="7983414" y="6582507"/>
            <a:chExt cx="152400" cy="486506"/>
          </a:xfrm>
        </p:grpSpPr>
        <p:cxnSp>
          <p:nvCxnSpPr>
            <p:cNvPr id="455" name="Shape 45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56" name="Shape 45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57" name="Shape 457"/>
          <p:cNvGrpSpPr/>
          <p:nvPr/>
        </p:nvGrpSpPr>
        <p:grpSpPr>
          <a:xfrm rot="5400000">
            <a:off x="12227187" y="4025788"/>
            <a:ext cx="152400" cy="162819"/>
            <a:chOff x="7983414" y="6582507"/>
            <a:chExt cx="152400" cy="486506"/>
          </a:xfrm>
        </p:grpSpPr>
        <p:cxnSp>
          <p:nvCxnSpPr>
            <p:cNvPr id="458" name="Shape 458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59" name="Shape 459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60" name="Shape 460"/>
          <p:cNvGrpSpPr/>
          <p:nvPr/>
        </p:nvGrpSpPr>
        <p:grpSpPr>
          <a:xfrm rot="5400000">
            <a:off x="12227187" y="3552147"/>
            <a:ext cx="152400" cy="162819"/>
            <a:chOff x="7983414" y="6582507"/>
            <a:chExt cx="152400" cy="486506"/>
          </a:xfrm>
        </p:grpSpPr>
        <p:cxnSp>
          <p:nvCxnSpPr>
            <p:cNvPr id="461" name="Shape 46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62" name="Shape 46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63" name="Shape 463"/>
          <p:cNvGrpSpPr/>
          <p:nvPr/>
        </p:nvGrpSpPr>
        <p:grpSpPr>
          <a:xfrm rot="5400000">
            <a:off x="12227187" y="3078504"/>
            <a:ext cx="152400" cy="162819"/>
            <a:chOff x="7983414" y="6582507"/>
            <a:chExt cx="152400" cy="486506"/>
          </a:xfrm>
        </p:grpSpPr>
        <p:cxnSp>
          <p:nvCxnSpPr>
            <p:cNvPr id="464" name="Shape 46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65" name="Shape 46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66" name="Shape 466"/>
          <p:cNvGrpSpPr/>
          <p:nvPr/>
        </p:nvGrpSpPr>
        <p:grpSpPr>
          <a:xfrm rot="5400000">
            <a:off x="12227187" y="2604862"/>
            <a:ext cx="152400" cy="162819"/>
            <a:chOff x="7983414" y="6582507"/>
            <a:chExt cx="152400" cy="486506"/>
          </a:xfrm>
        </p:grpSpPr>
        <p:cxnSp>
          <p:nvCxnSpPr>
            <p:cNvPr id="467" name="Shape 46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68" name="Shape 46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69" name="Shape 469"/>
          <p:cNvGrpSpPr/>
          <p:nvPr/>
        </p:nvGrpSpPr>
        <p:grpSpPr>
          <a:xfrm rot="5400000">
            <a:off x="12227187" y="2131220"/>
            <a:ext cx="152400" cy="162819"/>
            <a:chOff x="7983414" y="6582507"/>
            <a:chExt cx="152400" cy="486506"/>
          </a:xfrm>
        </p:grpSpPr>
        <p:cxnSp>
          <p:nvCxnSpPr>
            <p:cNvPr id="470" name="Shape 47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71" name="Shape 47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72" name="Shape 472"/>
          <p:cNvGrpSpPr/>
          <p:nvPr/>
        </p:nvGrpSpPr>
        <p:grpSpPr>
          <a:xfrm rot="5400000">
            <a:off x="12227187" y="1657578"/>
            <a:ext cx="152400" cy="162819"/>
            <a:chOff x="7983414" y="6582507"/>
            <a:chExt cx="152400" cy="486506"/>
          </a:xfrm>
        </p:grpSpPr>
        <p:cxnSp>
          <p:nvCxnSpPr>
            <p:cNvPr id="473" name="Shape 473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74" name="Shape 474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75" name="Shape 475"/>
          <p:cNvGrpSpPr/>
          <p:nvPr/>
        </p:nvGrpSpPr>
        <p:grpSpPr>
          <a:xfrm rot="5400000">
            <a:off x="12227187" y="976987"/>
            <a:ext cx="152400" cy="162819"/>
            <a:chOff x="7983414" y="6582507"/>
            <a:chExt cx="152400" cy="486506"/>
          </a:xfrm>
        </p:grpSpPr>
        <p:cxnSp>
          <p:nvCxnSpPr>
            <p:cNvPr id="476" name="Shape 47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77" name="Shape 47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cxnSp>
        <p:nvCxnSpPr>
          <p:cNvPr id="478" name="Shape 478"/>
          <p:cNvCxnSpPr/>
          <p:nvPr/>
        </p:nvCxnSpPr>
        <p:spPr>
          <a:xfrm>
            <a:off x="12303387" y="6317802"/>
            <a:ext cx="0" cy="1628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cxnSp>
        <p:nvCxnSpPr>
          <p:cNvPr id="479" name="Shape 479"/>
          <p:cNvCxnSpPr/>
          <p:nvPr/>
        </p:nvCxnSpPr>
        <p:spPr>
          <a:xfrm>
            <a:off x="610308" y="-141165"/>
            <a:ext cx="0" cy="1221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cxnSp>
        <p:nvCxnSpPr>
          <p:cNvPr id="480" name="Shape 480"/>
          <p:cNvCxnSpPr/>
          <p:nvPr/>
        </p:nvCxnSpPr>
        <p:spPr>
          <a:xfrm>
            <a:off x="11579225" y="-141165"/>
            <a:ext cx="0" cy="1221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grpSp>
        <p:nvGrpSpPr>
          <p:cNvPr id="481" name="Shape 481"/>
          <p:cNvGrpSpPr/>
          <p:nvPr/>
        </p:nvGrpSpPr>
        <p:grpSpPr>
          <a:xfrm>
            <a:off x="10648211" y="-141164"/>
            <a:ext cx="203200" cy="122115"/>
            <a:chOff x="7983414" y="6582507"/>
            <a:chExt cx="152400" cy="486506"/>
          </a:xfrm>
        </p:grpSpPr>
        <p:cxnSp>
          <p:nvCxnSpPr>
            <p:cNvPr id="482" name="Shape 48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83" name="Shape 48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84" name="Shape 484"/>
          <p:cNvGrpSpPr/>
          <p:nvPr/>
        </p:nvGrpSpPr>
        <p:grpSpPr>
          <a:xfrm>
            <a:off x="9717201" y="-141164"/>
            <a:ext cx="203200" cy="122115"/>
            <a:chOff x="7983414" y="6582507"/>
            <a:chExt cx="152400" cy="486506"/>
          </a:xfrm>
        </p:grpSpPr>
        <p:cxnSp>
          <p:nvCxnSpPr>
            <p:cNvPr id="485" name="Shape 48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86" name="Shape 48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87" name="Shape 487"/>
          <p:cNvGrpSpPr/>
          <p:nvPr/>
        </p:nvGrpSpPr>
        <p:grpSpPr>
          <a:xfrm>
            <a:off x="8786192" y="-141164"/>
            <a:ext cx="203200" cy="122115"/>
            <a:chOff x="7983414" y="6582507"/>
            <a:chExt cx="152400" cy="486506"/>
          </a:xfrm>
        </p:grpSpPr>
        <p:cxnSp>
          <p:nvCxnSpPr>
            <p:cNvPr id="488" name="Shape 488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89" name="Shape 489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90" name="Shape 490"/>
          <p:cNvGrpSpPr/>
          <p:nvPr/>
        </p:nvGrpSpPr>
        <p:grpSpPr>
          <a:xfrm>
            <a:off x="7855183" y="-141164"/>
            <a:ext cx="203200" cy="122115"/>
            <a:chOff x="7983414" y="6582507"/>
            <a:chExt cx="152400" cy="486506"/>
          </a:xfrm>
        </p:grpSpPr>
        <p:cxnSp>
          <p:nvCxnSpPr>
            <p:cNvPr id="491" name="Shape 49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92" name="Shape 49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93" name="Shape 493"/>
          <p:cNvGrpSpPr/>
          <p:nvPr/>
        </p:nvGrpSpPr>
        <p:grpSpPr>
          <a:xfrm>
            <a:off x="6924172" y="-141164"/>
            <a:ext cx="203200" cy="122115"/>
            <a:chOff x="7983414" y="6582507"/>
            <a:chExt cx="152400" cy="486506"/>
          </a:xfrm>
        </p:grpSpPr>
        <p:cxnSp>
          <p:nvCxnSpPr>
            <p:cNvPr id="494" name="Shape 49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95" name="Shape 49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96" name="Shape 496"/>
          <p:cNvGrpSpPr/>
          <p:nvPr/>
        </p:nvGrpSpPr>
        <p:grpSpPr>
          <a:xfrm>
            <a:off x="5993163" y="-141164"/>
            <a:ext cx="203200" cy="122115"/>
            <a:chOff x="7983414" y="6582507"/>
            <a:chExt cx="152400" cy="486506"/>
          </a:xfrm>
        </p:grpSpPr>
        <p:cxnSp>
          <p:nvCxnSpPr>
            <p:cNvPr id="497" name="Shape 49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498" name="Shape 49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499" name="Shape 499"/>
          <p:cNvGrpSpPr/>
          <p:nvPr/>
        </p:nvGrpSpPr>
        <p:grpSpPr>
          <a:xfrm>
            <a:off x="5062155" y="-141164"/>
            <a:ext cx="203200" cy="122115"/>
            <a:chOff x="7983414" y="6582507"/>
            <a:chExt cx="152400" cy="486506"/>
          </a:xfrm>
        </p:grpSpPr>
        <p:cxnSp>
          <p:nvCxnSpPr>
            <p:cNvPr id="500" name="Shape 50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501" name="Shape 50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502" name="Shape 502"/>
          <p:cNvGrpSpPr/>
          <p:nvPr/>
        </p:nvGrpSpPr>
        <p:grpSpPr>
          <a:xfrm>
            <a:off x="4131145" y="-141164"/>
            <a:ext cx="203200" cy="122115"/>
            <a:chOff x="7983414" y="6582507"/>
            <a:chExt cx="152400" cy="486506"/>
          </a:xfrm>
        </p:grpSpPr>
        <p:cxnSp>
          <p:nvCxnSpPr>
            <p:cNvPr id="503" name="Shape 503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504" name="Shape 504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505" name="Shape 505"/>
          <p:cNvGrpSpPr/>
          <p:nvPr/>
        </p:nvGrpSpPr>
        <p:grpSpPr>
          <a:xfrm>
            <a:off x="3200136" y="-141164"/>
            <a:ext cx="203200" cy="122115"/>
            <a:chOff x="7983414" y="6582507"/>
            <a:chExt cx="152400" cy="486506"/>
          </a:xfrm>
        </p:grpSpPr>
        <p:cxnSp>
          <p:nvCxnSpPr>
            <p:cNvPr id="506" name="Shape 50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507" name="Shape 50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508" name="Shape 508"/>
          <p:cNvGrpSpPr/>
          <p:nvPr/>
        </p:nvGrpSpPr>
        <p:grpSpPr>
          <a:xfrm>
            <a:off x="2269126" y="-141164"/>
            <a:ext cx="203200" cy="122115"/>
            <a:chOff x="7983414" y="6582507"/>
            <a:chExt cx="152400" cy="486506"/>
          </a:xfrm>
        </p:grpSpPr>
        <p:cxnSp>
          <p:nvCxnSpPr>
            <p:cNvPr id="509" name="Shape 50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510" name="Shape 51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511" name="Shape 511"/>
          <p:cNvGrpSpPr/>
          <p:nvPr/>
        </p:nvGrpSpPr>
        <p:grpSpPr>
          <a:xfrm>
            <a:off x="1338116" y="-141164"/>
            <a:ext cx="203200" cy="122115"/>
            <a:chOff x="7983414" y="6582507"/>
            <a:chExt cx="152400" cy="486506"/>
          </a:xfrm>
        </p:grpSpPr>
        <p:cxnSp>
          <p:nvCxnSpPr>
            <p:cNvPr id="512" name="Shape 51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513" name="Shape 51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sp>
        <p:nvSpPr>
          <p:cNvPr id="514" name="Shape 514"/>
          <p:cNvSpPr/>
          <p:nvPr/>
        </p:nvSpPr>
        <p:spPr>
          <a:xfrm>
            <a:off x="8466853" y="6567050"/>
            <a:ext cx="2718915" cy="1554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05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Todos os direitos reservados.</a:t>
            </a:r>
          </a:p>
        </p:txBody>
      </p:sp>
      <p:sp>
        <p:nvSpPr>
          <p:cNvPr id="515" name="Shape 515"/>
          <p:cNvSpPr/>
          <p:nvPr/>
        </p:nvSpPr>
        <p:spPr>
          <a:xfrm>
            <a:off x="636362" y="6567050"/>
            <a:ext cx="2718915" cy="1554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© Instituto Santos Dumont - 2015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:2"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title"/>
          </p:nvPr>
        </p:nvSpPr>
        <p:spPr>
          <a:xfrm>
            <a:off x="441433" y="273268"/>
            <a:ext cx="8734097" cy="12402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C6263"/>
              </a:buClr>
              <a:buFont typeface="Calibri"/>
              <a:buNone/>
              <a:defRPr sz="4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8" name="Shape 518"/>
          <p:cNvSpPr txBox="1">
            <a:spLocks noGrp="1"/>
          </p:cNvSpPr>
          <p:nvPr>
            <p:ph type="body" idx="1"/>
          </p:nvPr>
        </p:nvSpPr>
        <p:spPr>
          <a:xfrm>
            <a:off x="610310" y="1816100"/>
            <a:ext cx="3520837" cy="45831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539E9E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53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9" name="Shape 519"/>
          <p:cNvSpPr txBox="1">
            <a:spLocks noGrp="1"/>
          </p:cNvSpPr>
          <p:nvPr>
            <p:ph type="body" idx="2"/>
          </p:nvPr>
        </p:nvSpPr>
        <p:spPr>
          <a:xfrm>
            <a:off x="612772" y="1134599"/>
            <a:ext cx="10969626" cy="5365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accent4"/>
              </a:buClr>
              <a:buFont typeface="Arial"/>
              <a:buNone/>
              <a:defRPr sz="15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2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8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6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6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0" name="Shape 520"/>
          <p:cNvSpPr txBox="1">
            <a:spLocks noGrp="1"/>
          </p:cNvSpPr>
          <p:nvPr>
            <p:ph type="body" idx="3"/>
          </p:nvPr>
        </p:nvSpPr>
        <p:spPr>
          <a:xfrm>
            <a:off x="4342223" y="1816100"/>
            <a:ext cx="7240176" cy="45831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539E9E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53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521" name="Shape 521"/>
          <p:cNvGrpSpPr/>
          <p:nvPr/>
        </p:nvGrpSpPr>
        <p:grpSpPr>
          <a:xfrm>
            <a:off x="-201765" y="-141164"/>
            <a:ext cx="12586564" cy="7136527"/>
            <a:chOff x="-151324" y="-141164"/>
            <a:chExt cx="9439922" cy="7136527"/>
          </a:xfrm>
        </p:grpSpPr>
        <p:grpSp>
          <p:nvGrpSpPr>
            <p:cNvPr id="522" name="Shape 522"/>
            <p:cNvGrpSpPr/>
            <p:nvPr/>
          </p:nvGrpSpPr>
          <p:grpSpPr>
            <a:xfrm>
              <a:off x="457731" y="6873247"/>
              <a:ext cx="8226687" cy="122115"/>
              <a:chOff x="457731" y="6582507"/>
              <a:chExt cx="8226687" cy="486506"/>
            </a:xfrm>
          </p:grpSpPr>
          <p:cxnSp>
            <p:nvCxnSpPr>
              <p:cNvPr id="523" name="Shape 523"/>
              <p:cNvCxnSpPr/>
              <p:nvPr/>
            </p:nvCxnSpPr>
            <p:spPr>
              <a:xfrm>
                <a:off x="457731" y="6582507"/>
                <a:ext cx="0" cy="48650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cxnSp>
            <p:nvCxnSpPr>
              <p:cNvPr id="524" name="Shape 524"/>
              <p:cNvCxnSpPr/>
              <p:nvPr/>
            </p:nvCxnSpPr>
            <p:spPr>
              <a:xfrm>
                <a:off x="8684418" y="6582507"/>
                <a:ext cx="0" cy="48650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grpSp>
            <p:nvGrpSpPr>
              <p:cNvPr id="525" name="Shape 525"/>
              <p:cNvGrpSpPr/>
              <p:nvPr/>
            </p:nvGrpSpPr>
            <p:grpSpPr>
              <a:xfrm>
                <a:off x="7986157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26" name="Shape 52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27" name="Shape 52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28" name="Shape 528"/>
              <p:cNvGrpSpPr/>
              <p:nvPr/>
            </p:nvGrpSpPr>
            <p:grpSpPr>
              <a:xfrm>
                <a:off x="7287900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29" name="Shape 52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30" name="Shape 53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31" name="Shape 531"/>
              <p:cNvGrpSpPr/>
              <p:nvPr/>
            </p:nvGrpSpPr>
            <p:grpSpPr>
              <a:xfrm>
                <a:off x="6589643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32" name="Shape 532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33" name="Shape 533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34" name="Shape 534"/>
              <p:cNvGrpSpPr/>
              <p:nvPr/>
            </p:nvGrpSpPr>
            <p:grpSpPr>
              <a:xfrm>
                <a:off x="5891386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35" name="Shape 535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36" name="Shape 536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37" name="Shape 537"/>
              <p:cNvGrpSpPr/>
              <p:nvPr/>
            </p:nvGrpSpPr>
            <p:grpSpPr>
              <a:xfrm>
                <a:off x="5193129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38" name="Shape 53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39" name="Shape 53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40" name="Shape 540"/>
              <p:cNvGrpSpPr/>
              <p:nvPr/>
            </p:nvGrpSpPr>
            <p:grpSpPr>
              <a:xfrm>
                <a:off x="4494872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41" name="Shape 54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42" name="Shape 54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43" name="Shape 543"/>
              <p:cNvGrpSpPr/>
              <p:nvPr/>
            </p:nvGrpSpPr>
            <p:grpSpPr>
              <a:xfrm>
                <a:off x="3796616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44" name="Shape 54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45" name="Shape 54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46" name="Shape 546"/>
              <p:cNvGrpSpPr/>
              <p:nvPr/>
            </p:nvGrpSpPr>
            <p:grpSpPr>
              <a:xfrm>
                <a:off x="3098358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47" name="Shape 54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48" name="Shape 54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49" name="Shape 549"/>
              <p:cNvGrpSpPr/>
              <p:nvPr/>
            </p:nvGrpSpPr>
            <p:grpSpPr>
              <a:xfrm>
                <a:off x="2400101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50" name="Shape 550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51" name="Shape 551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52" name="Shape 552"/>
              <p:cNvGrpSpPr/>
              <p:nvPr/>
            </p:nvGrpSpPr>
            <p:grpSpPr>
              <a:xfrm>
                <a:off x="1701844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53" name="Shape 55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54" name="Shape 55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55" name="Shape 555"/>
              <p:cNvGrpSpPr/>
              <p:nvPr/>
            </p:nvGrpSpPr>
            <p:grpSpPr>
              <a:xfrm>
                <a:off x="1003587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556" name="Shape 55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57" name="Shape 55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558" name="Shape 558"/>
            <p:cNvGrpSpPr/>
            <p:nvPr/>
          </p:nvGrpSpPr>
          <p:grpSpPr>
            <a:xfrm>
              <a:off x="-151324" y="454006"/>
              <a:ext cx="122115" cy="5945204"/>
              <a:chOff x="-238874" y="454006"/>
              <a:chExt cx="122115" cy="5945204"/>
            </a:xfrm>
          </p:grpSpPr>
          <p:cxnSp>
            <p:nvCxnSpPr>
              <p:cNvPr id="559" name="Shape 559"/>
              <p:cNvCxnSpPr/>
              <p:nvPr/>
            </p:nvCxnSpPr>
            <p:spPr>
              <a:xfrm>
                <a:off x="-177816" y="392948"/>
                <a:ext cx="0" cy="12211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grpSp>
            <p:nvGrpSpPr>
              <p:cNvPr id="560" name="Shape 560"/>
              <p:cNvGrpSpPr/>
              <p:nvPr/>
            </p:nvGrpSpPr>
            <p:grpSpPr>
              <a:xfrm rot="5400000">
                <a:off x="-254016" y="5940708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61" name="Shape 56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62" name="Shape 56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63" name="Shape 563"/>
              <p:cNvGrpSpPr/>
              <p:nvPr/>
            </p:nvGrpSpPr>
            <p:grpSpPr>
              <a:xfrm rot="5400000">
                <a:off x="-254016" y="5467066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64" name="Shape 56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65" name="Shape 56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66" name="Shape 566"/>
              <p:cNvGrpSpPr/>
              <p:nvPr/>
            </p:nvGrpSpPr>
            <p:grpSpPr>
              <a:xfrm rot="5400000">
                <a:off x="-254016" y="4993424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67" name="Shape 56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68" name="Shape 56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69" name="Shape 569"/>
              <p:cNvGrpSpPr/>
              <p:nvPr/>
            </p:nvGrpSpPr>
            <p:grpSpPr>
              <a:xfrm rot="5400000">
                <a:off x="-254016" y="4519782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70" name="Shape 570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71" name="Shape 571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72" name="Shape 572"/>
              <p:cNvGrpSpPr/>
              <p:nvPr/>
            </p:nvGrpSpPr>
            <p:grpSpPr>
              <a:xfrm rot="5400000">
                <a:off x="-254016" y="404614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73" name="Shape 57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74" name="Shape 57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75" name="Shape 575"/>
              <p:cNvGrpSpPr/>
              <p:nvPr/>
            </p:nvGrpSpPr>
            <p:grpSpPr>
              <a:xfrm rot="5400000">
                <a:off x="-254016" y="3572498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76" name="Shape 57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77" name="Shape 57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78" name="Shape 578"/>
              <p:cNvGrpSpPr/>
              <p:nvPr/>
            </p:nvGrpSpPr>
            <p:grpSpPr>
              <a:xfrm rot="5400000">
                <a:off x="-254016" y="3098856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79" name="Shape 57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80" name="Shape 58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81" name="Shape 581"/>
              <p:cNvGrpSpPr/>
              <p:nvPr/>
            </p:nvGrpSpPr>
            <p:grpSpPr>
              <a:xfrm rot="5400000">
                <a:off x="-254016" y="2625214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82" name="Shape 582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83" name="Shape 583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84" name="Shape 584"/>
              <p:cNvGrpSpPr/>
              <p:nvPr/>
            </p:nvGrpSpPr>
            <p:grpSpPr>
              <a:xfrm rot="5400000">
                <a:off x="-254016" y="2151572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85" name="Shape 585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86" name="Shape 586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87" name="Shape 587"/>
              <p:cNvGrpSpPr/>
              <p:nvPr/>
            </p:nvGrpSpPr>
            <p:grpSpPr>
              <a:xfrm rot="5400000">
                <a:off x="-254016" y="167793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88" name="Shape 58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89" name="Shape 58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90" name="Shape 590"/>
              <p:cNvGrpSpPr/>
              <p:nvPr/>
            </p:nvGrpSpPr>
            <p:grpSpPr>
              <a:xfrm rot="5400000">
                <a:off x="-254016" y="99734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91" name="Shape 59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92" name="Shape 59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593" name="Shape 593"/>
              <p:cNvCxnSpPr/>
              <p:nvPr/>
            </p:nvCxnSpPr>
            <p:spPr>
              <a:xfrm>
                <a:off x="-177816" y="6338153"/>
                <a:ext cx="0" cy="12211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</p:grpSp>
        <p:grpSp>
          <p:nvGrpSpPr>
            <p:cNvPr id="594" name="Shape 594"/>
            <p:cNvGrpSpPr/>
            <p:nvPr/>
          </p:nvGrpSpPr>
          <p:grpSpPr>
            <a:xfrm>
              <a:off x="9166483" y="454006"/>
              <a:ext cx="122115" cy="5945204"/>
              <a:chOff x="-238874" y="454006"/>
              <a:chExt cx="122115" cy="5945204"/>
            </a:xfrm>
          </p:grpSpPr>
          <p:cxnSp>
            <p:nvCxnSpPr>
              <p:cNvPr id="595" name="Shape 595"/>
              <p:cNvCxnSpPr/>
              <p:nvPr/>
            </p:nvCxnSpPr>
            <p:spPr>
              <a:xfrm>
                <a:off x="-177816" y="392948"/>
                <a:ext cx="0" cy="12211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grpSp>
            <p:nvGrpSpPr>
              <p:cNvPr id="596" name="Shape 596"/>
              <p:cNvGrpSpPr/>
              <p:nvPr/>
            </p:nvGrpSpPr>
            <p:grpSpPr>
              <a:xfrm rot="5400000">
                <a:off x="-254016" y="5940708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597" name="Shape 59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598" name="Shape 59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99" name="Shape 599"/>
              <p:cNvGrpSpPr/>
              <p:nvPr/>
            </p:nvGrpSpPr>
            <p:grpSpPr>
              <a:xfrm rot="5400000">
                <a:off x="-254016" y="5467066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00" name="Shape 600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01" name="Shape 601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02" name="Shape 602"/>
              <p:cNvGrpSpPr/>
              <p:nvPr/>
            </p:nvGrpSpPr>
            <p:grpSpPr>
              <a:xfrm rot="5400000">
                <a:off x="-254016" y="4993424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03" name="Shape 60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04" name="Shape 60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05" name="Shape 605"/>
              <p:cNvGrpSpPr/>
              <p:nvPr/>
            </p:nvGrpSpPr>
            <p:grpSpPr>
              <a:xfrm rot="5400000">
                <a:off x="-254016" y="4519782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06" name="Shape 60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07" name="Shape 60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08" name="Shape 608"/>
              <p:cNvGrpSpPr/>
              <p:nvPr/>
            </p:nvGrpSpPr>
            <p:grpSpPr>
              <a:xfrm rot="5400000">
                <a:off x="-254016" y="404614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09" name="Shape 60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10" name="Shape 61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11" name="Shape 611"/>
              <p:cNvGrpSpPr/>
              <p:nvPr/>
            </p:nvGrpSpPr>
            <p:grpSpPr>
              <a:xfrm rot="5400000">
                <a:off x="-254016" y="3572498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12" name="Shape 612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13" name="Shape 613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14" name="Shape 614"/>
              <p:cNvGrpSpPr/>
              <p:nvPr/>
            </p:nvGrpSpPr>
            <p:grpSpPr>
              <a:xfrm rot="5400000">
                <a:off x="-254016" y="3098856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15" name="Shape 615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16" name="Shape 616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17" name="Shape 617"/>
              <p:cNvGrpSpPr/>
              <p:nvPr/>
            </p:nvGrpSpPr>
            <p:grpSpPr>
              <a:xfrm rot="5400000">
                <a:off x="-254016" y="2625214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18" name="Shape 61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19" name="Shape 61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20" name="Shape 620"/>
              <p:cNvGrpSpPr/>
              <p:nvPr/>
            </p:nvGrpSpPr>
            <p:grpSpPr>
              <a:xfrm rot="5400000">
                <a:off x="-254016" y="2151572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21" name="Shape 62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22" name="Shape 62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23" name="Shape 623"/>
              <p:cNvGrpSpPr/>
              <p:nvPr/>
            </p:nvGrpSpPr>
            <p:grpSpPr>
              <a:xfrm rot="5400000">
                <a:off x="-254016" y="167793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24" name="Shape 62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25" name="Shape 62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26" name="Shape 626"/>
              <p:cNvGrpSpPr/>
              <p:nvPr/>
            </p:nvGrpSpPr>
            <p:grpSpPr>
              <a:xfrm rot="5400000">
                <a:off x="-254016" y="99734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627" name="Shape 62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28" name="Shape 62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629" name="Shape 629"/>
              <p:cNvCxnSpPr/>
              <p:nvPr/>
            </p:nvCxnSpPr>
            <p:spPr>
              <a:xfrm>
                <a:off x="-177816" y="6338153"/>
                <a:ext cx="0" cy="12211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</p:grpSp>
        <p:grpSp>
          <p:nvGrpSpPr>
            <p:cNvPr id="630" name="Shape 630"/>
            <p:cNvGrpSpPr/>
            <p:nvPr/>
          </p:nvGrpSpPr>
          <p:grpSpPr>
            <a:xfrm>
              <a:off x="457731" y="-141164"/>
              <a:ext cx="8226687" cy="122115"/>
              <a:chOff x="457731" y="6582507"/>
              <a:chExt cx="8226687" cy="486506"/>
            </a:xfrm>
          </p:grpSpPr>
          <p:cxnSp>
            <p:nvCxnSpPr>
              <p:cNvPr id="631" name="Shape 631"/>
              <p:cNvCxnSpPr/>
              <p:nvPr/>
            </p:nvCxnSpPr>
            <p:spPr>
              <a:xfrm>
                <a:off x="457731" y="6582507"/>
                <a:ext cx="0" cy="48650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cxnSp>
            <p:nvCxnSpPr>
              <p:cNvPr id="632" name="Shape 632"/>
              <p:cNvCxnSpPr/>
              <p:nvPr/>
            </p:nvCxnSpPr>
            <p:spPr>
              <a:xfrm>
                <a:off x="8684418" y="6582507"/>
                <a:ext cx="0" cy="48650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grpSp>
            <p:nvGrpSpPr>
              <p:cNvPr id="633" name="Shape 633"/>
              <p:cNvGrpSpPr/>
              <p:nvPr/>
            </p:nvGrpSpPr>
            <p:grpSpPr>
              <a:xfrm>
                <a:off x="7986157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34" name="Shape 63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35" name="Shape 63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36" name="Shape 636"/>
              <p:cNvGrpSpPr/>
              <p:nvPr/>
            </p:nvGrpSpPr>
            <p:grpSpPr>
              <a:xfrm>
                <a:off x="7287900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37" name="Shape 63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38" name="Shape 63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39" name="Shape 639"/>
              <p:cNvGrpSpPr/>
              <p:nvPr/>
            </p:nvGrpSpPr>
            <p:grpSpPr>
              <a:xfrm>
                <a:off x="6589643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40" name="Shape 640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41" name="Shape 641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42" name="Shape 642"/>
              <p:cNvGrpSpPr/>
              <p:nvPr/>
            </p:nvGrpSpPr>
            <p:grpSpPr>
              <a:xfrm>
                <a:off x="5891386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43" name="Shape 64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44" name="Shape 64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45" name="Shape 645"/>
              <p:cNvGrpSpPr/>
              <p:nvPr/>
            </p:nvGrpSpPr>
            <p:grpSpPr>
              <a:xfrm>
                <a:off x="5193129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46" name="Shape 64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47" name="Shape 64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48" name="Shape 648"/>
              <p:cNvGrpSpPr/>
              <p:nvPr/>
            </p:nvGrpSpPr>
            <p:grpSpPr>
              <a:xfrm>
                <a:off x="4494872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49" name="Shape 64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50" name="Shape 65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51" name="Shape 651"/>
              <p:cNvGrpSpPr/>
              <p:nvPr/>
            </p:nvGrpSpPr>
            <p:grpSpPr>
              <a:xfrm>
                <a:off x="3796616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52" name="Shape 652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53" name="Shape 653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54" name="Shape 654"/>
              <p:cNvGrpSpPr/>
              <p:nvPr/>
            </p:nvGrpSpPr>
            <p:grpSpPr>
              <a:xfrm>
                <a:off x="3098358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55" name="Shape 655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56" name="Shape 656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57" name="Shape 657"/>
              <p:cNvGrpSpPr/>
              <p:nvPr/>
            </p:nvGrpSpPr>
            <p:grpSpPr>
              <a:xfrm>
                <a:off x="2400101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58" name="Shape 65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59" name="Shape 65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60" name="Shape 660"/>
              <p:cNvGrpSpPr/>
              <p:nvPr/>
            </p:nvGrpSpPr>
            <p:grpSpPr>
              <a:xfrm>
                <a:off x="1701844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61" name="Shape 66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62" name="Shape 66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63" name="Shape 663"/>
              <p:cNvGrpSpPr/>
              <p:nvPr/>
            </p:nvGrpSpPr>
            <p:grpSpPr>
              <a:xfrm>
                <a:off x="1003587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64" name="Shape 66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65" name="Shape 66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</p:grpSp>
      </p:grpSp>
      <p:sp>
        <p:nvSpPr>
          <p:cNvPr id="666" name="Shape 666"/>
          <p:cNvSpPr/>
          <p:nvPr/>
        </p:nvSpPr>
        <p:spPr>
          <a:xfrm>
            <a:off x="8466853" y="6567050"/>
            <a:ext cx="2718915" cy="1554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Todos os direitos reservados.</a:t>
            </a:r>
          </a:p>
        </p:txBody>
      </p:sp>
      <p:sp>
        <p:nvSpPr>
          <p:cNvPr id="667" name="Shape 667"/>
          <p:cNvSpPr/>
          <p:nvPr/>
        </p:nvSpPr>
        <p:spPr>
          <a:xfrm>
            <a:off x="636362" y="6567050"/>
            <a:ext cx="2718915" cy="1554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© Instituto Santos Dumont - 2015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2"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>
            <a:spLocks noGrp="1"/>
          </p:cNvSpPr>
          <p:nvPr>
            <p:ph type="title"/>
          </p:nvPr>
        </p:nvSpPr>
        <p:spPr>
          <a:xfrm>
            <a:off x="441433" y="273268"/>
            <a:ext cx="8734097" cy="12402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C6263"/>
              </a:buClr>
              <a:buFont typeface="Calibri"/>
              <a:buNone/>
              <a:defRPr sz="4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0" name="Shape 670"/>
          <p:cNvSpPr txBox="1">
            <a:spLocks noGrp="1"/>
          </p:cNvSpPr>
          <p:nvPr>
            <p:ph type="body" idx="1"/>
          </p:nvPr>
        </p:nvSpPr>
        <p:spPr>
          <a:xfrm>
            <a:off x="612772" y="1134599"/>
            <a:ext cx="10969626" cy="5365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accent4"/>
              </a:buClr>
              <a:buFont typeface="Arial"/>
              <a:buNone/>
              <a:defRPr sz="15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2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8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6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Font typeface="Arial"/>
              <a:buNone/>
              <a:defRPr sz="16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1" name="Shape 671"/>
          <p:cNvSpPr txBox="1">
            <a:spLocks noGrp="1"/>
          </p:cNvSpPr>
          <p:nvPr>
            <p:ph type="body" idx="2"/>
          </p:nvPr>
        </p:nvSpPr>
        <p:spPr>
          <a:xfrm>
            <a:off x="610310" y="1816100"/>
            <a:ext cx="5382856" cy="45831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539E9E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53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2" name="Shape 672"/>
          <p:cNvSpPr txBox="1">
            <a:spLocks noGrp="1"/>
          </p:cNvSpPr>
          <p:nvPr>
            <p:ph type="body" idx="3"/>
          </p:nvPr>
        </p:nvSpPr>
        <p:spPr>
          <a:xfrm>
            <a:off x="6196369" y="1816100"/>
            <a:ext cx="5382856" cy="45831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539E9E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539E9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673" name="Shape 673"/>
          <p:cNvGrpSpPr/>
          <p:nvPr/>
        </p:nvGrpSpPr>
        <p:grpSpPr>
          <a:xfrm>
            <a:off x="-201765" y="-141164"/>
            <a:ext cx="12586564" cy="7136527"/>
            <a:chOff x="-151324" y="-141164"/>
            <a:chExt cx="9439922" cy="7136527"/>
          </a:xfrm>
        </p:grpSpPr>
        <p:grpSp>
          <p:nvGrpSpPr>
            <p:cNvPr id="674" name="Shape 674"/>
            <p:cNvGrpSpPr/>
            <p:nvPr/>
          </p:nvGrpSpPr>
          <p:grpSpPr>
            <a:xfrm>
              <a:off x="457731" y="6873247"/>
              <a:ext cx="8226687" cy="122115"/>
              <a:chOff x="457731" y="6582507"/>
              <a:chExt cx="8226687" cy="486506"/>
            </a:xfrm>
          </p:grpSpPr>
          <p:cxnSp>
            <p:nvCxnSpPr>
              <p:cNvPr id="675" name="Shape 675"/>
              <p:cNvCxnSpPr/>
              <p:nvPr/>
            </p:nvCxnSpPr>
            <p:spPr>
              <a:xfrm>
                <a:off x="457731" y="6582507"/>
                <a:ext cx="0" cy="48650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cxnSp>
            <p:nvCxnSpPr>
              <p:cNvPr id="676" name="Shape 676"/>
              <p:cNvCxnSpPr/>
              <p:nvPr/>
            </p:nvCxnSpPr>
            <p:spPr>
              <a:xfrm>
                <a:off x="8684418" y="6582507"/>
                <a:ext cx="0" cy="48650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grpSp>
            <p:nvGrpSpPr>
              <p:cNvPr id="677" name="Shape 677"/>
              <p:cNvGrpSpPr/>
              <p:nvPr/>
            </p:nvGrpSpPr>
            <p:grpSpPr>
              <a:xfrm>
                <a:off x="7986157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78" name="Shape 67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79" name="Shape 67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80" name="Shape 680"/>
              <p:cNvGrpSpPr/>
              <p:nvPr/>
            </p:nvGrpSpPr>
            <p:grpSpPr>
              <a:xfrm>
                <a:off x="7287900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81" name="Shape 68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82" name="Shape 68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83" name="Shape 683"/>
              <p:cNvGrpSpPr/>
              <p:nvPr/>
            </p:nvGrpSpPr>
            <p:grpSpPr>
              <a:xfrm>
                <a:off x="6589643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84" name="Shape 68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85" name="Shape 68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86" name="Shape 686"/>
              <p:cNvGrpSpPr/>
              <p:nvPr/>
            </p:nvGrpSpPr>
            <p:grpSpPr>
              <a:xfrm>
                <a:off x="5891386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87" name="Shape 68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88" name="Shape 68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89" name="Shape 689"/>
              <p:cNvGrpSpPr/>
              <p:nvPr/>
            </p:nvGrpSpPr>
            <p:grpSpPr>
              <a:xfrm>
                <a:off x="5193129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90" name="Shape 690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91" name="Shape 691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92" name="Shape 692"/>
              <p:cNvGrpSpPr/>
              <p:nvPr/>
            </p:nvGrpSpPr>
            <p:grpSpPr>
              <a:xfrm>
                <a:off x="4494872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93" name="Shape 69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94" name="Shape 69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95" name="Shape 695"/>
              <p:cNvGrpSpPr/>
              <p:nvPr/>
            </p:nvGrpSpPr>
            <p:grpSpPr>
              <a:xfrm>
                <a:off x="3796616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96" name="Shape 69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697" name="Shape 69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698" name="Shape 698"/>
              <p:cNvGrpSpPr/>
              <p:nvPr/>
            </p:nvGrpSpPr>
            <p:grpSpPr>
              <a:xfrm>
                <a:off x="3098358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699" name="Shape 69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00" name="Shape 70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01" name="Shape 701"/>
              <p:cNvGrpSpPr/>
              <p:nvPr/>
            </p:nvGrpSpPr>
            <p:grpSpPr>
              <a:xfrm>
                <a:off x="2400101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702" name="Shape 702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03" name="Shape 703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04" name="Shape 704"/>
              <p:cNvGrpSpPr/>
              <p:nvPr/>
            </p:nvGrpSpPr>
            <p:grpSpPr>
              <a:xfrm>
                <a:off x="1701844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705" name="Shape 705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06" name="Shape 706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07" name="Shape 707"/>
              <p:cNvGrpSpPr/>
              <p:nvPr/>
            </p:nvGrpSpPr>
            <p:grpSpPr>
              <a:xfrm>
                <a:off x="1003587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708" name="Shape 70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09" name="Shape 70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710" name="Shape 710"/>
            <p:cNvGrpSpPr/>
            <p:nvPr/>
          </p:nvGrpSpPr>
          <p:grpSpPr>
            <a:xfrm>
              <a:off x="-151324" y="454006"/>
              <a:ext cx="122115" cy="5945204"/>
              <a:chOff x="-238874" y="454006"/>
              <a:chExt cx="122115" cy="5945204"/>
            </a:xfrm>
          </p:grpSpPr>
          <p:cxnSp>
            <p:nvCxnSpPr>
              <p:cNvPr id="711" name="Shape 711"/>
              <p:cNvCxnSpPr/>
              <p:nvPr/>
            </p:nvCxnSpPr>
            <p:spPr>
              <a:xfrm>
                <a:off x="-177816" y="392948"/>
                <a:ext cx="0" cy="12211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grpSp>
            <p:nvGrpSpPr>
              <p:cNvPr id="712" name="Shape 712"/>
              <p:cNvGrpSpPr/>
              <p:nvPr/>
            </p:nvGrpSpPr>
            <p:grpSpPr>
              <a:xfrm rot="5400000">
                <a:off x="-254016" y="5940708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13" name="Shape 71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14" name="Shape 71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15" name="Shape 715"/>
              <p:cNvGrpSpPr/>
              <p:nvPr/>
            </p:nvGrpSpPr>
            <p:grpSpPr>
              <a:xfrm rot="5400000">
                <a:off x="-254016" y="5467066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16" name="Shape 71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17" name="Shape 71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18" name="Shape 718"/>
              <p:cNvGrpSpPr/>
              <p:nvPr/>
            </p:nvGrpSpPr>
            <p:grpSpPr>
              <a:xfrm rot="5400000">
                <a:off x="-254016" y="4993424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19" name="Shape 71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20" name="Shape 72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21" name="Shape 721"/>
              <p:cNvGrpSpPr/>
              <p:nvPr/>
            </p:nvGrpSpPr>
            <p:grpSpPr>
              <a:xfrm rot="5400000">
                <a:off x="-254016" y="4519782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22" name="Shape 722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23" name="Shape 723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24" name="Shape 724"/>
              <p:cNvGrpSpPr/>
              <p:nvPr/>
            </p:nvGrpSpPr>
            <p:grpSpPr>
              <a:xfrm rot="5400000">
                <a:off x="-254016" y="404614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25" name="Shape 725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26" name="Shape 726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27" name="Shape 727"/>
              <p:cNvGrpSpPr/>
              <p:nvPr/>
            </p:nvGrpSpPr>
            <p:grpSpPr>
              <a:xfrm rot="5400000">
                <a:off x="-254016" y="3572498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28" name="Shape 72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29" name="Shape 72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30" name="Shape 730"/>
              <p:cNvGrpSpPr/>
              <p:nvPr/>
            </p:nvGrpSpPr>
            <p:grpSpPr>
              <a:xfrm rot="5400000">
                <a:off x="-254016" y="3098856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31" name="Shape 73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32" name="Shape 73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33" name="Shape 733"/>
              <p:cNvGrpSpPr/>
              <p:nvPr/>
            </p:nvGrpSpPr>
            <p:grpSpPr>
              <a:xfrm rot="5400000">
                <a:off x="-254016" y="2625214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34" name="Shape 73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35" name="Shape 73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36" name="Shape 736"/>
              <p:cNvGrpSpPr/>
              <p:nvPr/>
            </p:nvGrpSpPr>
            <p:grpSpPr>
              <a:xfrm rot="5400000">
                <a:off x="-254016" y="2151572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37" name="Shape 73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38" name="Shape 73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39" name="Shape 739"/>
              <p:cNvGrpSpPr/>
              <p:nvPr/>
            </p:nvGrpSpPr>
            <p:grpSpPr>
              <a:xfrm rot="5400000">
                <a:off x="-254016" y="167793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40" name="Shape 740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41" name="Shape 741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42" name="Shape 742"/>
              <p:cNvGrpSpPr/>
              <p:nvPr/>
            </p:nvGrpSpPr>
            <p:grpSpPr>
              <a:xfrm rot="5400000">
                <a:off x="-254016" y="99734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43" name="Shape 74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44" name="Shape 74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745" name="Shape 745"/>
              <p:cNvCxnSpPr/>
              <p:nvPr/>
            </p:nvCxnSpPr>
            <p:spPr>
              <a:xfrm>
                <a:off x="-177816" y="6338153"/>
                <a:ext cx="0" cy="12211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</p:grpSp>
        <p:grpSp>
          <p:nvGrpSpPr>
            <p:cNvPr id="746" name="Shape 746"/>
            <p:cNvGrpSpPr/>
            <p:nvPr/>
          </p:nvGrpSpPr>
          <p:grpSpPr>
            <a:xfrm>
              <a:off x="9166483" y="454006"/>
              <a:ext cx="122115" cy="5945204"/>
              <a:chOff x="-238874" y="454006"/>
              <a:chExt cx="122115" cy="5945204"/>
            </a:xfrm>
          </p:grpSpPr>
          <p:cxnSp>
            <p:nvCxnSpPr>
              <p:cNvPr id="747" name="Shape 747"/>
              <p:cNvCxnSpPr/>
              <p:nvPr/>
            </p:nvCxnSpPr>
            <p:spPr>
              <a:xfrm>
                <a:off x="-177816" y="392948"/>
                <a:ext cx="0" cy="12211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grpSp>
            <p:nvGrpSpPr>
              <p:cNvPr id="748" name="Shape 748"/>
              <p:cNvGrpSpPr/>
              <p:nvPr/>
            </p:nvGrpSpPr>
            <p:grpSpPr>
              <a:xfrm rot="5400000">
                <a:off x="-254016" y="5940708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49" name="Shape 74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50" name="Shape 75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51" name="Shape 751"/>
              <p:cNvGrpSpPr/>
              <p:nvPr/>
            </p:nvGrpSpPr>
            <p:grpSpPr>
              <a:xfrm rot="5400000">
                <a:off x="-254016" y="5467066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52" name="Shape 752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53" name="Shape 753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54" name="Shape 754"/>
              <p:cNvGrpSpPr/>
              <p:nvPr/>
            </p:nvGrpSpPr>
            <p:grpSpPr>
              <a:xfrm rot="5400000">
                <a:off x="-254016" y="4993424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55" name="Shape 755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56" name="Shape 756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57" name="Shape 757"/>
              <p:cNvGrpSpPr/>
              <p:nvPr/>
            </p:nvGrpSpPr>
            <p:grpSpPr>
              <a:xfrm rot="5400000">
                <a:off x="-254016" y="4519782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58" name="Shape 75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59" name="Shape 75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60" name="Shape 760"/>
              <p:cNvGrpSpPr/>
              <p:nvPr/>
            </p:nvGrpSpPr>
            <p:grpSpPr>
              <a:xfrm rot="5400000">
                <a:off x="-254016" y="404614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61" name="Shape 76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62" name="Shape 76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63" name="Shape 763"/>
              <p:cNvGrpSpPr/>
              <p:nvPr/>
            </p:nvGrpSpPr>
            <p:grpSpPr>
              <a:xfrm rot="5400000">
                <a:off x="-254016" y="3572498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64" name="Shape 76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65" name="Shape 76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66" name="Shape 766"/>
              <p:cNvGrpSpPr/>
              <p:nvPr/>
            </p:nvGrpSpPr>
            <p:grpSpPr>
              <a:xfrm rot="5400000">
                <a:off x="-254016" y="3098856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67" name="Shape 76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68" name="Shape 76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69" name="Shape 769"/>
              <p:cNvGrpSpPr/>
              <p:nvPr/>
            </p:nvGrpSpPr>
            <p:grpSpPr>
              <a:xfrm rot="5400000">
                <a:off x="-254016" y="2625214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70" name="Shape 770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71" name="Shape 771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72" name="Shape 772"/>
              <p:cNvGrpSpPr/>
              <p:nvPr/>
            </p:nvGrpSpPr>
            <p:grpSpPr>
              <a:xfrm rot="5400000">
                <a:off x="-254016" y="2151572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73" name="Shape 77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74" name="Shape 77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75" name="Shape 775"/>
              <p:cNvGrpSpPr/>
              <p:nvPr/>
            </p:nvGrpSpPr>
            <p:grpSpPr>
              <a:xfrm rot="5400000">
                <a:off x="-254016" y="167793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76" name="Shape 77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77" name="Shape 77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78" name="Shape 778"/>
              <p:cNvGrpSpPr/>
              <p:nvPr/>
            </p:nvGrpSpPr>
            <p:grpSpPr>
              <a:xfrm rot="5400000">
                <a:off x="-254016" y="997340"/>
                <a:ext cx="152400" cy="122115"/>
                <a:chOff x="7983414" y="6582507"/>
                <a:chExt cx="152400" cy="486506"/>
              </a:xfrm>
            </p:grpSpPr>
            <p:cxnSp>
              <p:nvCxnSpPr>
                <p:cNvPr id="779" name="Shape 77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80" name="Shape 78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781" name="Shape 781"/>
              <p:cNvCxnSpPr/>
              <p:nvPr/>
            </p:nvCxnSpPr>
            <p:spPr>
              <a:xfrm>
                <a:off x="-177816" y="6338153"/>
                <a:ext cx="0" cy="122114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</p:grpSp>
        <p:grpSp>
          <p:nvGrpSpPr>
            <p:cNvPr id="782" name="Shape 782"/>
            <p:cNvGrpSpPr/>
            <p:nvPr/>
          </p:nvGrpSpPr>
          <p:grpSpPr>
            <a:xfrm>
              <a:off x="457731" y="-141164"/>
              <a:ext cx="8226687" cy="122115"/>
              <a:chOff x="457731" y="6582507"/>
              <a:chExt cx="8226687" cy="486506"/>
            </a:xfrm>
          </p:grpSpPr>
          <p:cxnSp>
            <p:nvCxnSpPr>
              <p:cNvPr id="783" name="Shape 783"/>
              <p:cNvCxnSpPr/>
              <p:nvPr/>
            </p:nvCxnSpPr>
            <p:spPr>
              <a:xfrm>
                <a:off x="457731" y="6582507"/>
                <a:ext cx="0" cy="48650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cxnSp>
            <p:nvCxnSpPr>
              <p:cNvPr id="784" name="Shape 784"/>
              <p:cNvCxnSpPr/>
              <p:nvPr/>
            </p:nvCxnSpPr>
            <p:spPr>
              <a:xfrm>
                <a:off x="8684418" y="6582507"/>
                <a:ext cx="0" cy="486506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miter lim="8000"/>
                <a:headEnd type="none" w="med" len="med"/>
                <a:tailEnd type="none" w="med" len="med"/>
              </a:ln>
            </p:spPr>
          </p:cxnSp>
          <p:grpSp>
            <p:nvGrpSpPr>
              <p:cNvPr id="785" name="Shape 785"/>
              <p:cNvGrpSpPr/>
              <p:nvPr/>
            </p:nvGrpSpPr>
            <p:grpSpPr>
              <a:xfrm>
                <a:off x="7986157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786" name="Shape 78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87" name="Shape 78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88" name="Shape 788"/>
              <p:cNvGrpSpPr/>
              <p:nvPr/>
            </p:nvGrpSpPr>
            <p:grpSpPr>
              <a:xfrm>
                <a:off x="7287900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789" name="Shape 789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90" name="Shape 790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91" name="Shape 791"/>
              <p:cNvGrpSpPr/>
              <p:nvPr/>
            </p:nvGrpSpPr>
            <p:grpSpPr>
              <a:xfrm>
                <a:off x="6589643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792" name="Shape 792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93" name="Shape 793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94" name="Shape 794"/>
              <p:cNvGrpSpPr/>
              <p:nvPr/>
            </p:nvGrpSpPr>
            <p:grpSpPr>
              <a:xfrm>
                <a:off x="5891386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795" name="Shape 795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96" name="Shape 796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97" name="Shape 797"/>
              <p:cNvGrpSpPr/>
              <p:nvPr/>
            </p:nvGrpSpPr>
            <p:grpSpPr>
              <a:xfrm>
                <a:off x="5193129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798" name="Shape 798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799" name="Shape 799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800" name="Shape 800"/>
              <p:cNvGrpSpPr/>
              <p:nvPr/>
            </p:nvGrpSpPr>
            <p:grpSpPr>
              <a:xfrm>
                <a:off x="4494872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801" name="Shape 801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802" name="Shape 802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803" name="Shape 803"/>
              <p:cNvGrpSpPr/>
              <p:nvPr/>
            </p:nvGrpSpPr>
            <p:grpSpPr>
              <a:xfrm>
                <a:off x="3796616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804" name="Shape 804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805" name="Shape 805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806" name="Shape 806"/>
              <p:cNvGrpSpPr/>
              <p:nvPr/>
            </p:nvGrpSpPr>
            <p:grpSpPr>
              <a:xfrm>
                <a:off x="3098358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807" name="Shape 807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808" name="Shape 808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809" name="Shape 809"/>
              <p:cNvGrpSpPr/>
              <p:nvPr/>
            </p:nvGrpSpPr>
            <p:grpSpPr>
              <a:xfrm>
                <a:off x="2400101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810" name="Shape 810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811" name="Shape 811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812" name="Shape 812"/>
              <p:cNvGrpSpPr/>
              <p:nvPr/>
            </p:nvGrpSpPr>
            <p:grpSpPr>
              <a:xfrm>
                <a:off x="1701844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813" name="Shape 813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814" name="Shape 814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815" name="Shape 815"/>
              <p:cNvGrpSpPr/>
              <p:nvPr/>
            </p:nvGrpSpPr>
            <p:grpSpPr>
              <a:xfrm>
                <a:off x="1003587" y="6582507"/>
                <a:ext cx="152400" cy="486506"/>
                <a:chOff x="7983414" y="6582507"/>
                <a:chExt cx="152400" cy="486506"/>
              </a:xfrm>
            </p:grpSpPr>
            <p:cxnSp>
              <p:nvCxnSpPr>
                <p:cNvPr id="816" name="Shape 816"/>
                <p:cNvCxnSpPr/>
                <p:nvPr/>
              </p:nvCxnSpPr>
              <p:spPr>
                <a:xfrm>
                  <a:off x="81358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  <p:cxnSp>
              <p:nvCxnSpPr>
                <p:cNvPr id="817" name="Shape 817"/>
                <p:cNvCxnSpPr/>
                <p:nvPr/>
              </p:nvCxnSpPr>
              <p:spPr>
                <a:xfrm>
                  <a:off x="7983414" y="6582507"/>
                  <a:ext cx="0" cy="486506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miter lim="8000"/>
                  <a:headEnd type="none" w="med" len="med"/>
                  <a:tailEnd type="none" w="med" len="med"/>
                </a:ln>
              </p:spPr>
            </p:cxnSp>
          </p:grpSp>
        </p:grpSp>
      </p:grpSp>
      <p:sp>
        <p:nvSpPr>
          <p:cNvPr id="818" name="Shape 818"/>
          <p:cNvSpPr/>
          <p:nvPr/>
        </p:nvSpPr>
        <p:spPr>
          <a:xfrm>
            <a:off x="8466853" y="6567050"/>
            <a:ext cx="2718915" cy="1554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Todos os direitos reservados.</a:t>
            </a:r>
          </a:p>
        </p:txBody>
      </p:sp>
      <p:sp>
        <p:nvSpPr>
          <p:cNvPr id="819" name="Shape 819"/>
          <p:cNvSpPr/>
          <p:nvPr/>
        </p:nvSpPr>
        <p:spPr>
          <a:xfrm>
            <a:off x="636362" y="6567050"/>
            <a:ext cx="2718915" cy="1554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© Instituto Santos Dumont - 2015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Dividers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Shape 821"/>
          <p:cNvSpPr txBox="1">
            <a:spLocks noGrp="1"/>
          </p:cNvSpPr>
          <p:nvPr>
            <p:ph type="title"/>
          </p:nvPr>
        </p:nvSpPr>
        <p:spPr>
          <a:xfrm>
            <a:off x="610308" y="454006"/>
            <a:ext cx="10968918" cy="32557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Font typeface="Calibri"/>
              <a:buNone/>
              <a:defRPr sz="6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cxnSp>
        <p:nvCxnSpPr>
          <p:cNvPr id="822" name="Shape 822"/>
          <p:cNvCxnSpPr/>
          <p:nvPr/>
        </p:nvCxnSpPr>
        <p:spPr>
          <a:xfrm>
            <a:off x="610308" y="6873247"/>
            <a:ext cx="0" cy="1221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cxnSp>
        <p:nvCxnSpPr>
          <p:cNvPr id="823" name="Shape 823"/>
          <p:cNvCxnSpPr/>
          <p:nvPr/>
        </p:nvCxnSpPr>
        <p:spPr>
          <a:xfrm>
            <a:off x="11579225" y="6873247"/>
            <a:ext cx="0" cy="1221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grpSp>
        <p:nvGrpSpPr>
          <p:cNvPr id="824" name="Shape 824"/>
          <p:cNvGrpSpPr/>
          <p:nvPr/>
        </p:nvGrpSpPr>
        <p:grpSpPr>
          <a:xfrm>
            <a:off x="10648211" y="6873247"/>
            <a:ext cx="203200" cy="122115"/>
            <a:chOff x="7983414" y="6582507"/>
            <a:chExt cx="152400" cy="486506"/>
          </a:xfrm>
        </p:grpSpPr>
        <p:cxnSp>
          <p:nvCxnSpPr>
            <p:cNvPr id="825" name="Shape 82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26" name="Shape 82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27" name="Shape 827"/>
          <p:cNvGrpSpPr/>
          <p:nvPr/>
        </p:nvGrpSpPr>
        <p:grpSpPr>
          <a:xfrm>
            <a:off x="9717201" y="6873247"/>
            <a:ext cx="203200" cy="122115"/>
            <a:chOff x="7983414" y="6582507"/>
            <a:chExt cx="152400" cy="486506"/>
          </a:xfrm>
        </p:grpSpPr>
        <p:cxnSp>
          <p:nvCxnSpPr>
            <p:cNvPr id="828" name="Shape 828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29" name="Shape 829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30" name="Shape 830"/>
          <p:cNvGrpSpPr/>
          <p:nvPr/>
        </p:nvGrpSpPr>
        <p:grpSpPr>
          <a:xfrm>
            <a:off x="8786192" y="6873247"/>
            <a:ext cx="203200" cy="122115"/>
            <a:chOff x="7983414" y="6582507"/>
            <a:chExt cx="152400" cy="486506"/>
          </a:xfrm>
        </p:grpSpPr>
        <p:cxnSp>
          <p:nvCxnSpPr>
            <p:cNvPr id="831" name="Shape 83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32" name="Shape 83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33" name="Shape 833"/>
          <p:cNvGrpSpPr/>
          <p:nvPr/>
        </p:nvGrpSpPr>
        <p:grpSpPr>
          <a:xfrm>
            <a:off x="7855183" y="6873247"/>
            <a:ext cx="203200" cy="122115"/>
            <a:chOff x="7983414" y="6582507"/>
            <a:chExt cx="152400" cy="486506"/>
          </a:xfrm>
        </p:grpSpPr>
        <p:cxnSp>
          <p:nvCxnSpPr>
            <p:cNvPr id="834" name="Shape 83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35" name="Shape 83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36" name="Shape 836"/>
          <p:cNvGrpSpPr/>
          <p:nvPr/>
        </p:nvGrpSpPr>
        <p:grpSpPr>
          <a:xfrm>
            <a:off x="6924172" y="6873247"/>
            <a:ext cx="203200" cy="122115"/>
            <a:chOff x="7983414" y="6582507"/>
            <a:chExt cx="152400" cy="486506"/>
          </a:xfrm>
        </p:grpSpPr>
        <p:cxnSp>
          <p:nvCxnSpPr>
            <p:cNvPr id="837" name="Shape 83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38" name="Shape 83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39" name="Shape 839"/>
          <p:cNvGrpSpPr/>
          <p:nvPr/>
        </p:nvGrpSpPr>
        <p:grpSpPr>
          <a:xfrm>
            <a:off x="5993163" y="6873247"/>
            <a:ext cx="203200" cy="122115"/>
            <a:chOff x="7983414" y="6582507"/>
            <a:chExt cx="152400" cy="486506"/>
          </a:xfrm>
        </p:grpSpPr>
        <p:cxnSp>
          <p:nvCxnSpPr>
            <p:cNvPr id="840" name="Shape 84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41" name="Shape 84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42" name="Shape 842"/>
          <p:cNvGrpSpPr/>
          <p:nvPr/>
        </p:nvGrpSpPr>
        <p:grpSpPr>
          <a:xfrm>
            <a:off x="5062155" y="6873247"/>
            <a:ext cx="203200" cy="122115"/>
            <a:chOff x="7983414" y="6582507"/>
            <a:chExt cx="152400" cy="486506"/>
          </a:xfrm>
        </p:grpSpPr>
        <p:cxnSp>
          <p:nvCxnSpPr>
            <p:cNvPr id="843" name="Shape 843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44" name="Shape 844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45" name="Shape 845"/>
          <p:cNvGrpSpPr/>
          <p:nvPr/>
        </p:nvGrpSpPr>
        <p:grpSpPr>
          <a:xfrm>
            <a:off x="4131145" y="6873247"/>
            <a:ext cx="203200" cy="122115"/>
            <a:chOff x="7983414" y="6582507"/>
            <a:chExt cx="152400" cy="486506"/>
          </a:xfrm>
        </p:grpSpPr>
        <p:cxnSp>
          <p:nvCxnSpPr>
            <p:cNvPr id="846" name="Shape 84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47" name="Shape 84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48" name="Shape 848"/>
          <p:cNvGrpSpPr/>
          <p:nvPr/>
        </p:nvGrpSpPr>
        <p:grpSpPr>
          <a:xfrm>
            <a:off x="3200136" y="6873247"/>
            <a:ext cx="203200" cy="122115"/>
            <a:chOff x="7983414" y="6582507"/>
            <a:chExt cx="152400" cy="486506"/>
          </a:xfrm>
        </p:grpSpPr>
        <p:cxnSp>
          <p:nvCxnSpPr>
            <p:cNvPr id="849" name="Shape 84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50" name="Shape 85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51" name="Shape 851"/>
          <p:cNvGrpSpPr/>
          <p:nvPr/>
        </p:nvGrpSpPr>
        <p:grpSpPr>
          <a:xfrm>
            <a:off x="2269126" y="6873247"/>
            <a:ext cx="203200" cy="122115"/>
            <a:chOff x="7983414" y="6582507"/>
            <a:chExt cx="152400" cy="486506"/>
          </a:xfrm>
        </p:grpSpPr>
        <p:cxnSp>
          <p:nvCxnSpPr>
            <p:cNvPr id="852" name="Shape 85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53" name="Shape 85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54" name="Shape 854"/>
          <p:cNvGrpSpPr/>
          <p:nvPr/>
        </p:nvGrpSpPr>
        <p:grpSpPr>
          <a:xfrm>
            <a:off x="1338116" y="6873247"/>
            <a:ext cx="203200" cy="122115"/>
            <a:chOff x="7983414" y="6582507"/>
            <a:chExt cx="152400" cy="486506"/>
          </a:xfrm>
        </p:grpSpPr>
        <p:cxnSp>
          <p:nvCxnSpPr>
            <p:cNvPr id="855" name="Shape 85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56" name="Shape 85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cxnSp>
        <p:nvCxnSpPr>
          <p:cNvPr id="857" name="Shape 857"/>
          <p:cNvCxnSpPr/>
          <p:nvPr/>
        </p:nvCxnSpPr>
        <p:spPr>
          <a:xfrm>
            <a:off x="-120355" y="372596"/>
            <a:ext cx="0" cy="1628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grpSp>
        <p:nvGrpSpPr>
          <p:cNvPr id="858" name="Shape 858"/>
          <p:cNvGrpSpPr/>
          <p:nvPr/>
        </p:nvGrpSpPr>
        <p:grpSpPr>
          <a:xfrm rot="5400000">
            <a:off x="-196555" y="5920356"/>
            <a:ext cx="152400" cy="162819"/>
            <a:chOff x="7983414" y="6582507"/>
            <a:chExt cx="152400" cy="486506"/>
          </a:xfrm>
        </p:grpSpPr>
        <p:cxnSp>
          <p:nvCxnSpPr>
            <p:cNvPr id="859" name="Shape 85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60" name="Shape 86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61" name="Shape 861"/>
          <p:cNvGrpSpPr/>
          <p:nvPr/>
        </p:nvGrpSpPr>
        <p:grpSpPr>
          <a:xfrm rot="5400000">
            <a:off x="-196555" y="5446714"/>
            <a:ext cx="152400" cy="162819"/>
            <a:chOff x="7983414" y="6582507"/>
            <a:chExt cx="152400" cy="486506"/>
          </a:xfrm>
        </p:grpSpPr>
        <p:cxnSp>
          <p:nvCxnSpPr>
            <p:cNvPr id="862" name="Shape 86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63" name="Shape 86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64" name="Shape 864"/>
          <p:cNvGrpSpPr/>
          <p:nvPr/>
        </p:nvGrpSpPr>
        <p:grpSpPr>
          <a:xfrm rot="5400000">
            <a:off x="-196555" y="4973072"/>
            <a:ext cx="152400" cy="162819"/>
            <a:chOff x="7983414" y="6582507"/>
            <a:chExt cx="152400" cy="486506"/>
          </a:xfrm>
        </p:grpSpPr>
        <p:cxnSp>
          <p:nvCxnSpPr>
            <p:cNvPr id="865" name="Shape 86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66" name="Shape 86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67" name="Shape 867"/>
          <p:cNvGrpSpPr/>
          <p:nvPr/>
        </p:nvGrpSpPr>
        <p:grpSpPr>
          <a:xfrm rot="5400000">
            <a:off x="-196555" y="4499431"/>
            <a:ext cx="152400" cy="162819"/>
            <a:chOff x="7983414" y="6582507"/>
            <a:chExt cx="152400" cy="486506"/>
          </a:xfrm>
        </p:grpSpPr>
        <p:cxnSp>
          <p:nvCxnSpPr>
            <p:cNvPr id="868" name="Shape 868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69" name="Shape 869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70" name="Shape 870"/>
          <p:cNvGrpSpPr/>
          <p:nvPr/>
        </p:nvGrpSpPr>
        <p:grpSpPr>
          <a:xfrm rot="5400000">
            <a:off x="-196555" y="4025788"/>
            <a:ext cx="152400" cy="162819"/>
            <a:chOff x="7983414" y="6582507"/>
            <a:chExt cx="152400" cy="486506"/>
          </a:xfrm>
        </p:grpSpPr>
        <p:cxnSp>
          <p:nvCxnSpPr>
            <p:cNvPr id="871" name="Shape 87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72" name="Shape 87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73" name="Shape 873"/>
          <p:cNvGrpSpPr/>
          <p:nvPr/>
        </p:nvGrpSpPr>
        <p:grpSpPr>
          <a:xfrm rot="5400000">
            <a:off x="-196555" y="3552147"/>
            <a:ext cx="152400" cy="162819"/>
            <a:chOff x="7983414" y="6582507"/>
            <a:chExt cx="152400" cy="486506"/>
          </a:xfrm>
        </p:grpSpPr>
        <p:cxnSp>
          <p:nvCxnSpPr>
            <p:cNvPr id="874" name="Shape 87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75" name="Shape 87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76" name="Shape 876"/>
          <p:cNvGrpSpPr/>
          <p:nvPr/>
        </p:nvGrpSpPr>
        <p:grpSpPr>
          <a:xfrm rot="5400000">
            <a:off x="-196555" y="3078504"/>
            <a:ext cx="152400" cy="162819"/>
            <a:chOff x="7983414" y="6582507"/>
            <a:chExt cx="152400" cy="486506"/>
          </a:xfrm>
        </p:grpSpPr>
        <p:cxnSp>
          <p:nvCxnSpPr>
            <p:cNvPr id="877" name="Shape 87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78" name="Shape 87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79" name="Shape 879"/>
          <p:cNvGrpSpPr/>
          <p:nvPr/>
        </p:nvGrpSpPr>
        <p:grpSpPr>
          <a:xfrm rot="5400000">
            <a:off x="-196555" y="2604862"/>
            <a:ext cx="152400" cy="162819"/>
            <a:chOff x="7983414" y="6582507"/>
            <a:chExt cx="152400" cy="486506"/>
          </a:xfrm>
        </p:grpSpPr>
        <p:cxnSp>
          <p:nvCxnSpPr>
            <p:cNvPr id="880" name="Shape 88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81" name="Shape 88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82" name="Shape 882"/>
          <p:cNvGrpSpPr/>
          <p:nvPr/>
        </p:nvGrpSpPr>
        <p:grpSpPr>
          <a:xfrm rot="5400000">
            <a:off x="-196555" y="2131220"/>
            <a:ext cx="152400" cy="162819"/>
            <a:chOff x="7983414" y="6582507"/>
            <a:chExt cx="152400" cy="486506"/>
          </a:xfrm>
        </p:grpSpPr>
        <p:cxnSp>
          <p:nvCxnSpPr>
            <p:cNvPr id="883" name="Shape 883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84" name="Shape 884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85" name="Shape 885"/>
          <p:cNvGrpSpPr/>
          <p:nvPr/>
        </p:nvGrpSpPr>
        <p:grpSpPr>
          <a:xfrm rot="5400000">
            <a:off x="-196555" y="1657578"/>
            <a:ext cx="152400" cy="162819"/>
            <a:chOff x="7983414" y="6582507"/>
            <a:chExt cx="152400" cy="486506"/>
          </a:xfrm>
        </p:grpSpPr>
        <p:cxnSp>
          <p:nvCxnSpPr>
            <p:cNvPr id="886" name="Shape 88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87" name="Shape 88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88" name="Shape 888"/>
          <p:cNvGrpSpPr/>
          <p:nvPr/>
        </p:nvGrpSpPr>
        <p:grpSpPr>
          <a:xfrm rot="5400000">
            <a:off x="-196555" y="976987"/>
            <a:ext cx="152400" cy="162819"/>
            <a:chOff x="7983414" y="6582507"/>
            <a:chExt cx="152400" cy="486506"/>
          </a:xfrm>
        </p:grpSpPr>
        <p:cxnSp>
          <p:nvCxnSpPr>
            <p:cNvPr id="889" name="Shape 88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90" name="Shape 89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cxnSp>
        <p:nvCxnSpPr>
          <p:cNvPr id="891" name="Shape 891"/>
          <p:cNvCxnSpPr/>
          <p:nvPr/>
        </p:nvCxnSpPr>
        <p:spPr>
          <a:xfrm>
            <a:off x="-120355" y="6317802"/>
            <a:ext cx="0" cy="1628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cxnSp>
        <p:nvCxnSpPr>
          <p:cNvPr id="892" name="Shape 892"/>
          <p:cNvCxnSpPr/>
          <p:nvPr/>
        </p:nvCxnSpPr>
        <p:spPr>
          <a:xfrm>
            <a:off x="12303387" y="372596"/>
            <a:ext cx="0" cy="1628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grpSp>
        <p:nvGrpSpPr>
          <p:cNvPr id="893" name="Shape 893"/>
          <p:cNvGrpSpPr/>
          <p:nvPr/>
        </p:nvGrpSpPr>
        <p:grpSpPr>
          <a:xfrm rot="5400000">
            <a:off x="12227187" y="5920356"/>
            <a:ext cx="152400" cy="162819"/>
            <a:chOff x="7983414" y="6582507"/>
            <a:chExt cx="152400" cy="486506"/>
          </a:xfrm>
        </p:grpSpPr>
        <p:cxnSp>
          <p:nvCxnSpPr>
            <p:cNvPr id="894" name="Shape 89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95" name="Shape 89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96" name="Shape 896"/>
          <p:cNvGrpSpPr/>
          <p:nvPr/>
        </p:nvGrpSpPr>
        <p:grpSpPr>
          <a:xfrm rot="5400000">
            <a:off x="12227187" y="5446714"/>
            <a:ext cx="152400" cy="162819"/>
            <a:chOff x="7983414" y="6582507"/>
            <a:chExt cx="152400" cy="486506"/>
          </a:xfrm>
        </p:grpSpPr>
        <p:cxnSp>
          <p:nvCxnSpPr>
            <p:cNvPr id="897" name="Shape 89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898" name="Shape 89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899" name="Shape 899"/>
          <p:cNvGrpSpPr/>
          <p:nvPr/>
        </p:nvGrpSpPr>
        <p:grpSpPr>
          <a:xfrm rot="5400000">
            <a:off x="12227187" y="4973072"/>
            <a:ext cx="152400" cy="162819"/>
            <a:chOff x="7983414" y="6582507"/>
            <a:chExt cx="152400" cy="486506"/>
          </a:xfrm>
        </p:grpSpPr>
        <p:cxnSp>
          <p:nvCxnSpPr>
            <p:cNvPr id="900" name="Shape 90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01" name="Shape 90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02" name="Shape 902"/>
          <p:cNvGrpSpPr/>
          <p:nvPr/>
        </p:nvGrpSpPr>
        <p:grpSpPr>
          <a:xfrm rot="5400000">
            <a:off x="12227187" y="4499431"/>
            <a:ext cx="152400" cy="162819"/>
            <a:chOff x="7983414" y="6582507"/>
            <a:chExt cx="152400" cy="486506"/>
          </a:xfrm>
        </p:grpSpPr>
        <p:cxnSp>
          <p:nvCxnSpPr>
            <p:cNvPr id="903" name="Shape 903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04" name="Shape 904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05" name="Shape 905"/>
          <p:cNvGrpSpPr/>
          <p:nvPr/>
        </p:nvGrpSpPr>
        <p:grpSpPr>
          <a:xfrm rot="5400000">
            <a:off x="12227187" y="4025788"/>
            <a:ext cx="152400" cy="162819"/>
            <a:chOff x="7983414" y="6582507"/>
            <a:chExt cx="152400" cy="486506"/>
          </a:xfrm>
        </p:grpSpPr>
        <p:cxnSp>
          <p:nvCxnSpPr>
            <p:cNvPr id="906" name="Shape 90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07" name="Shape 90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08" name="Shape 908"/>
          <p:cNvGrpSpPr/>
          <p:nvPr/>
        </p:nvGrpSpPr>
        <p:grpSpPr>
          <a:xfrm rot="5400000">
            <a:off x="12227187" y="3552147"/>
            <a:ext cx="152400" cy="162819"/>
            <a:chOff x="7983414" y="6582507"/>
            <a:chExt cx="152400" cy="486506"/>
          </a:xfrm>
        </p:grpSpPr>
        <p:cxnSp>
          <p:nvCxnSpPr>
            <p:cNvPr id="909" name="Shape 90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10" name="Shape 91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11" name="Shape 911"/>
          <p:cNvGrpSpPr/>
          <p:nvPr/>
        </p:nvGrpSpPr>
        <p:grpSpPr>
          <a:xfrm rot="5400000">
            <a:off x="12227187" y="3078504"/>
            <a:ext cx="152400" cy="162819"/>
            <a:chOff x="7983414" y="6582507"/>
            <a:chExt cx="152400" cy="486506"/>
          </a:xfrm>
        </p:grpSpPr>
        <p:cxnSp>
          <p:nvCxnSpPr>
            <p:cNvPr id="912" name="Shape 91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13" name="Shape 91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14" name="Shape 914"/>
          <p:cNvGrpSpPr/>
          <p:nvPr/>
        </p:nvGrpSpPr>
        <p:grpSpPr>
          <a:xfrm rot="5400000">
            <a:off x="12227187" y="2604862"/>
            <a:ext cx="152400" cy="162819"/>
            <a:chOff x="7983414" y="6582507"/>
            <a:chExt cx="152400" cy="486506"/>
          </a:xfrm>
        </p:grpSpPr>
        <p:cxnSp>
          <p:nvCxnSpPr>
            <p:cNvPr id="915" name="Shape 91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16" name="Shape 91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17" name="Shape 917"/>
          <p:cNvGrpSpPr/>
          <p:nvPr/>
        </p:nvGrpSpPr>
        <p:grpSpPr>
          <a:xfrm rot="5400000">
            <a:off x="12227187" y="2131220"/>
            <a:ext cx="152400" cy="162819"/>
            <a:chOff x="7983414" y="6582507"/>
            <a:chExt cx="152400" cy="486506"/>
          </a:xfrm>
        </p:grpSpPr>
        <p:cxnSp>
          <p:nvCxnSpPr>
            <p:cNvPr id="918" name="Shape 918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19" name="Shape 919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20" name="Shape 920"/>
          <p:cNvGrpSpPr/>
          <p:nvPr/>
        </p:nvGrpSpPr>
        <p:grpSpPr>
          <a:xfrm rot="5400000">
            <a:off x="12227187" y="1657578"/>
            <a:ext cx="152400" cy="162819"/>
            <a:chOff x="7983414" y="6582507"/>
            <a:chExt cx="152400" cy="486506"/>
          </a:xfrm>
        </p:grpSpPr>
        <p:cxnSp>
          <p:nvCxnSpPr>
            <p:cNvPr id="921" name="Shape 92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22" name="Shape 92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23" name="Shape 923"/>
          <p:cNvGrpSpPr/>
          <p:nvPr/>
        </p:nvGrpSpPr>
        <p:grpSpPr>
          <a:xfrm rot="5400000">
            <a:off x="12227187" y="976987"/>
            <a:ext cx="152400" cy="162819"/>
            <a:chOff x="7983414" y="6582507"/>
            <a:chExt cx="152400" cy="486506"/>
          </a:xfrm>
        </p:grpSpPr>
        <p:cxnSp>
          <p:nvCxnSpPr>
            <p:cNvPr id="924" name="Shape 92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25" name="Shape 92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cxnSp>
        <p:nvCxnSpPr>
          <p:cNvPr id="926" name="Shape 926"/>
          <p:cNvCxnSpPr/>
          <p:nvPr/>
        </p:nvCxnSpPr>
        <p:spPr>
          <a:xfrm>
            <a:off x="12303387" y="6317802"/>
            <a:ext cx="0" cy="16282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cxnSp>
        <p:nvCxnSpPr>
          <p:cNvPr id="927" name="Shape 927"/>
          <p:cNvCxnSpPr/>
          <p:nvPr/>
        </p:nvCxnSpPr>
        <p:spPr>
          <a:xfrm>
            <a:off x="610308" y="-141165"/>
            <a:ext cx="0" cy="1221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cxnSp>
        <p:nvCxnSpPr>
          <p:cNvPr id="928" name="Shape 928"/>
          <p:cNvCxnSpPr/>
          <p:nvPr/>
        </p:nvCxnSpPr>
        <p:spPr>
          <a:xfrm>
            <a:off x="11579225" y="-141165"/>
            <a:ext cx="0" cy="12211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miter lim="8000"/>
            <a:headEnd type="none" w="med" len="med"/>
            <a:tailEnd type="none" w="med" len="med"/>
          </a:ln>
        </p:spPr>
      </p:cxnSp>
      <p:grpSp>
        <p:nvGrpSpPr>
          <p:cNvPr id="929" name="Shape 929"/>
          <p:cNvGrpSpPr/>
          <p:nvPr/>
        </p:nvGrpSpPr>
        <p:grpSpPr>
          <a:xfrm>
            <a:off x="10648211" y="-141164"/>
            <a:ext cx="203200" cy="122115"/>
            <a:chOff x="7983414" y="6582507"/>
            <a:chExt cx="152400" cy="486506"/>
          </a:xfrm>
        </p:grpSpPr>
        <p:cxnSp>
          <p:nvCxnSpPr>
            <p:cNvPr id="930" name="Shape 93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31" name="Shape 93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32" name="Shape 932"/>
          <p:cNvGrpSpPr/>
          <p:nvPr/>
        </p:nvGrpSpPr>
        <p:grpSpPr>
          <a:xfrm>
            <a:off x="9717201" y="-141164"/>
            <a:ext cx="203200" cy="122115"/>
            <a:chOff x="7983414" y="6582507"/>
            <a:chExt cx="152400" cy="486506"/>
          </a:xfrm>
        </p:grpSpPr>
        <p:cxnSp>
          <p:nvCxnSpPr>
            <p:cNvPr id="933" name="Shape 933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34" name="Shape 934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35" name="Shape 935"/>
          <p:cNvGrpSpPr/>
          <p:nvPr/>
        </p:nvGrpSpPr>
        <p:grpSpPr>
          <a:xfrm>
            <a:off x="8786192" y="-141164"/>
            <a:ext cx="203200" cy="122115"/>
            <a:chOff x="7983414" y="6582507"/>
            <a:chExt cx="152400" cy="486506"/>
          </a:xfrm>
        </p:grpSpPr>
        <p:cxnSp>
          <p:nvCxnSpPr>
            <p:cNvPr id="936" name="Shape 936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37" name="Shape 937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38" name="Shape 938"/>
          <p:cNvGrpSpPr/>
          <p:nvPr/>
        </p:nvGrpSpPr>
        <p:grpSpPr>
          <a:xfrm>
            <a:off x="7855183" y="-141164"/>
            <a:ext cx="203200" cy="122115"/>
            <a:chOff x="7983414" y="6582507"/>
            <a:chExt cx="152400" cy="486506"/>
          </a:xfrm>
        </p:grpSpPr>
        <p:cxnSp>
          <p:nvCxnSpPr>
            <p:cNvPr id="939" name="Shape 939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40" name="Shape 940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41" name="Shape 941"/>
          <p:cNvGrpSpPr/>
          <p:nvPr/>
        </p:nvGrpSpPr>
        <p:grpSpPr>
          <a:xfrm>
            <a:off x="6924172" y="-141164"/>
            <a:ext cx="203200" cy="122115"/>
            <a:chOff x="7983414" y="6582507"/>
            <a:chExt cx="152400" cy="486506"/>
          </a:xfrm>
        </p:grpSpPr>
        <p:cxnSp>
          <p:nvCxnSpPr>
            <p:cNvPr id="942" name="Shape 942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43" name="Shape 943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44" name="Shape 944"/>
          <p:cNvGrpSpPr/>
          <p:nvPr/>
        </p:nvGrpSpPr>
        <p:grpSpPr>
          <a:xfrm>
            <a:off x="5993163" y="-141164"/>
            <a:ext cx="203200" cy="122115"/>
            <a:chOff x="7983414" y="6582507"/>
            <a:chExt cx="152400" cy="486506"/>
          </a:xfrm>
        </p:grpSpPr>
        <p:cxnSp>
          <p:nvCxnSpPr>
            <p:cNvPr id="945" name="Shape 945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46" name="Shape 946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47" name="Shape 947"/>
          <p:cNvGrpSpPr/>
          <p:nvPr/>
        </p:nvGrpSpPr>
        <p:grpSpPr>
          <a:xfrm>
            <a:off x="5062155" y="-141164"/>
            <a:ext cx="203200" cy="122115"/>
            <a:chOff x="7983414" y="6582507"/>
            <a:chExt cx="152400" cy="486506"/>
          </a:xfrm>
        </p:grpSpPr>
        <p:cxnSp>
          <p:nvCxnSpPr>
            <p:cNvPr id="948" name="Shape 948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49" name="Shape 949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50" name="Shape 950"/>
          <p:cNvGrpSpPr/>
          <p:nvPr/>
        </p:nvGrpSpPr>
        <p:grpSpPr>
          <a:xfrm>
            <a:off x="4131145" y="-141164"/>
            <a:ext cx="203200" cy="122115"/>
            <a:chOff x="7983414" y="6582507"/>
            <a:chExt cx="152400" cy="486506"/>
          </a:xfrm>
        </p:grpSpPr>
        <p:cxnSp>
          <p:nvCxnSpPr>
            <p:cNvPr id="951" name="Shape 951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52" name="Shape 952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53" name="Shape 953"/>
          <p:cNvGrpSpPr/>
          <p:nvPr/>
        </p:nvGrpSpPr>
        <p:grpSpPr>
          <a:xfrm>
            <a:off x="3200136" y="-141164"/>
            <a:ext cx="203200" cy="122115"/>
            <a:chOff x="7983414" y="6582507"/>
            <a:chExt cx="152400" cy="486506"/>
          </a:xfrm>
        </p:grpSpPr>
        <p:cxnSp>
          <p:nvCxnSpPr>
            <p:cNvPr id="954" name="Shape 954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55" name="Shape 955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56" name="Shape 956"/>
          <p:cNvGrpSpPr/>
          <p:nvPr/>
        </p:nvGrpSpPr>
        <p:grpSpPr>
          <a:xfrm>
            <a:off x="2269126" y="-141164"/>
            <a:ext cx="203200" cy="122115"/>
            <a:chOff x="7983414" y="6582507"/>
            <a:chExt cx="152400" cy="486506"/>
          </a:xfrm>
        </p:grpSpPr>
        <p:cxnSp>
          <p:nvCxnSpPr>
            <p:cNvPr id="957" name="Shape 957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58" name="Shape 958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grpSp>
        <p:nvGrpSpPr>
          <p:cNvPr id="959" name="Shape 959"/>
          <p:cNvGrpSpPr/>
          <p:nvPr/>
        </p:nvGrpSpPr>
        <p:grpSpPr>
          <a:xfrm>
            <a:off x="1338116" y="-141164"/>
            <a:ext cx="203200" cy="122115"/>
            <a:chOff x="7983414" y="6582507"/>
            <a:chExt cx="152400" cy="486506"/>
          </a:xfrm>
        </p:grpSpPr>
        <p:cxnSp>
          <p:nvCxnSpPr>
            <p:cNvPr id="960" name="Shape 960"/>
            <p:cNvCxnSpPr/>
            <p:nvPr/>
          </p:nvCxnSpPr>
          <p:spPr>
            <a:xfrm>
              <a:off x="81358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  <p:cxnSp>
          <p:nvCxnSpPr>
            <p:cNvPr id="961" name="Shape 961"/>
            <p:cNvCxnSpPr/>
            <p:nvPr/>
          </p:nvCxnSpPr>
          <p:spPr>
            <a:xfrm>
              <a:off x="7983414" y="6582507"/>
              <a:ext cx="0" cy="4865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dot"/>
              <a:miter lim="8000"/>
              <a:headEnd type="none" w="med" len="med"/>
              <a:tailEnd type="none" w="med" len="med"/>
            </a:ln>
          </p:spPr>
        </p:cxnSp>
      </p:grpSp>
      <p:sp>
        <p:nvSpPr>
          <p:cNvPr id="962" name="Shape 962"/>
          <p:cNvSpPr/>
          <p:nvPr/>
        </p:nvSpPr>
        <p:spPr>
          <a:xfrm>
            <a:off x="0" y="1"/>
            <a:ext cx="12192000" cy="685766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120000"/>
                </a:lnTo>
                <a:lnTo>
                  <a:pt x="120000" y="120000"/>
                </a:lnTo>
                <a:lnTo>
                  <a:pt x="120000" y="0"/>
                </a:lnTo>
                <a:lnTo>
                  <a:pt x="0" y="0"/>
                </a:lnTo>
                <a:close/>
                <a:moveTo>
                  <a:pt x="119082" y="118729"/>
                </a:moveTo>
                <a:lnTo>
                  <a:pt x="917" y="118729"/>
                </a:lnTo>
                <a:lnTo>
                  <a:pt x="917" y="1270"/>
                </a:lnTo>
                <a:lnTo>
                  <a:pt x="119082" y="1270"/>
                </a:lnTo>
                <a:lnTo>
                  <a:pt x="119082" y="118729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63" name="Shape 963"/>
          <p:cNvCxnSpPr/>
          <p:nvPr/>
        </p:nvCxnSpPr>
        <p:spPr>
          <a:xfrm rot="10800000">
            <a:off x="610309" y="4030998"/>
            <a:ext cx="10968915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964" name="Shape 964"/>
          <p:cNvSpPr txBox="1">
            <a:spLocks noGrp="1"/>
          </p:cNvSpPr>
          <p:nvPr>
            <p:ph type="body" idx="1"/>
          </p:nvPr>
        </p:nvSpPr>
        <p:spPr>
          <a:xfrm>
            <a:off x="611716" y="4320517"/>
            <a:ext cx="7251344" cy="2087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6985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+"/>
              <a:defRPr sz="16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71450" marR="0" lvl="1" indent="-6985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+"/>
              <a:defRPr sz="16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71450" marR="0" lvl="2" indent="-6985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+"/>
              <a:defRPr sz="16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1450" marR="0" lvl="3" indent="-6985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+"/>
              <a:defRPr sz="16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" marR="0" lvl="4" indent="-6985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+"/>
              <a:defRPr sz="16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5" name="Shape 965"/>
          <p:cNvSpPr txBox="1">
            <a:spLocks noGrp="1"/>
          </p:cNvSpPr>
          <p:nvPr>
            <p:ph type="body" idx="2"/>
          </p:nvPr>
        </p:nvSpPr>
        <p:spPr>
          <a:xfrm>
            <a:off x="8058382" y="4183401"/>
            <a:ext cx="3520844" cy="22158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28600" marR="0" lvl="0" indent="-228600" algn="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33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28600" algn="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33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143000" marR="0" lvl="2" indent="-228600" algn="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33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600200" marR="0" lvl="3" indent="-228600" algn="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33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057400" marR="0" lvl="4" indent="-228600" algn="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33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523" y="0"/>
            <a:ext cx="1218895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41433" y="273268"/>
            <a:ext cx="8734097" cy="12402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C6263"/>
              </a:buClr>
              <a:buFont typeface="Calibri"/>
              <a:buNone/>
              <a:defRPr sz="4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41435" y="1786758"/>
            <a:ext cx="11235558" cy="43902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rgbClr val="0C6263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rgbClr val="0C6263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06639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1" i="0" u="none" strike="noStrike" cap="none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n-US" sz="2000" b="1" i="0" u="none" strike="noStrike" cap="none">
              <a:solidFill>
                <a:srgbClr val="0C62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41433" y="6356350"/>
            <a:ext cx="313996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07555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" name="Shape 1502"/>
          <p:cNvSpPr txBox="1">
            <a:spLocks noGrp="1"/>
          </p:cNvSpPr>
          <p:nvPr>
            <p:ph type="title"/>
          </p:nvPr>
        </p:nvSpPr>
        <p:spPr>
          <a:xfrm>
            <a:off x="441433" y="273268"/>
            <a:ext cx="8734097" cy="1240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C6263"/>
              </a:buClr>
              <a:buSzPct val="25000"/>
              <a:buFont typeface="Calibri"/>
              <a:buNone/>
            </a:pPr>
            <a:r>
              <a:rPr lang="en-US" sz="4000" b="1" i="0" u="none" strike="noStrike" cap="none" dirty="0" err="1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Ciclo</a:t>
            </a:r>
            <a:r>
              <a:rPr lang="en-US" sz="4000" b="1" i="0" u="none" strike="noStrike" cap="none" dirty="0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1" i="0" u="none" strike="noStrike" cap="none" dirty="0" err="1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Contrato</a:t>
            </a:r>
            <a:r>
              <a:rPr lang="en-US" sz="4000" b="1" i="0" u="none" strike="noStrike" cap="none" dirty="0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4000" b="1" i="0" u="none" strike="noStrike" cap="none" dirty="0" err="1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Gestão</a:t>
            </a:r>
            <a:r>
              <a:rPr lang="en-US" sz="4000" b="1" i="0" u="none" strike="noStrike" cap="none" dirty="0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 2014 - </a:t>
            </a:r>
            <a:r>
              <a:rPr lang="en-US" sz="4000" b="1" i="0" u="none" strike="noStrike" cap="none" dirty="0" smtClean="0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2021</a:t>
            </a:r>
            <a:endParaRPr lang="en-US" sz="4000" b="1" i="0" u="none" strike="noStrike" cap="none" dirty="0">
              <a:solidFill>
                <a:srgbClr val="0C62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6" name="Shape 150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3066391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1">
                <a:solidFill>
                  <a:srgbClr val="0C6263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2000" b="1">
              <a:solidFill>
                <a:srgbClr val="0C626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" name="Espaço Reservado para Conteúd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285284"/>
              </p:ext>
            </p:extLst>
          </p:nvPr>
        </p:nvGraphicFramePr>
        <p:xfrm>
          <a:off x="441433" y="1423897"/>
          <a:ext cx="10476776" cy="502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22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Arial Narrow</vt:lpstr>
      <vt:lpstr>Tema do Office</vt:lpstr>
      <vt:lpstr>Ciclo Contrato de Gestão 2014 - 2021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Frare</dc:creator>
  <cp:lastModifiedBy>Eduardo Frare</cp:lastModifiedBy>
  <cp:revision>104</cp:revision>
  <dcterms:modified xsi:type="dcterms:W3CDTF">2021-10-18T22:08:23Z</dcterms:modified>
</cp:coreProperties>
</file>